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04" roundtripDataSignature="AMtx7mgj2lzfbqgvRetuZZh8Bo1Vp+QH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4" Type="http://customschemas.google.com/relationships/presentationmetadata" Target="meta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5" name="Google Shape;5;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6" name="Google Shape;6;n"/>
          <p:cNvSpPr/>
          <p:nvPr/>
        </p:nvSpPr>
        <p:spPr>
          <a:xfrm>
            <a:off x="0" y="0"/>
            <a:ext cx="6858000" cy="9144000"/>
          </a:xfrm>
          <a:prstGeom prst="roundRect">
            <a:avLst>
              <a:gd fmla="val 23"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7" name="Google Shape;7;n"/>
          <p:cNvSpPr/>
          <p:nvPr>
            <p:ph idx="2" type="sldImg"/>
          </p:nvPr>
        </p:nvSpPr>
        <p:spPr>
          <a:xfrm>
            <a:off x="1371600" y="763588"/>
            <a:ext cx="5021263" cy="3763962"/>
          </a:xfrm>
          <a:custGeom>
            <a:rect b="b" l="l" r="r" t="t"/>
            <a:pathLst>
              <a:path extrusionOk="0" h="120000" w="120000">
                <a:moveTo>
                  <a:pt x="0" y="0"/>
                </a:moveTo>
                <a:lnTo>
                  <a:pt x="120000" y="0"/>
                </a:lnTo>
                <a:lnTo>
                  <a:pt x="120000" y="120000"/>
                </a:lnTo>
                <a:lnTo>
                  <a:pt x="0" y="120000"/>
                </a:lnTo>
                <a:close/>
              </a:path>
            </a:pathLst>
          </a:custGeom>
          <a:noFill/>
          <a:ln>
            <a:noFill/>
          </a:ln>
        </p:spPr>
      </p:sp>
      <p:sp>
        <p:nvSpPr>
          <p:cNvPr id="8" name="Google Shape;8;n"/>
          <p:cNvSpPr txBox="1"/>
          <p:nvPr>
            <p:ph idx="1" type="body"/>
          </p:nvPr>
        </p:nvSpPr>
        <p:spPr>
          <a:xfrm>
            <a:off x="777875" y="4776788"/>
            <a:ext cx="6210300" cy="4518025"/>
          </a:xfrm>
          <a:prstGeom prst="rect">
            <a:avLst/>
          </a:prstGeom>
          <a:noFill/>
          <a:ln>
            <a:noFill/>
          </a:ln>
        </p:spPr>
        <p:txBody>
          <a:bodyPr anchorCtr="0" anchor="t" bIns="0" lIns="0" spcFirstLastPara="1" rIns="0" wrap="square" tIns="0">
            <a:noAutofit/>
          </a:bodyPr>
          <a:lstStyle>
            <a:lvl1pPr indent="-228600" lvl="0" marL="4572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 name="Google Shape;9;n"/>
          <p:cNvSpPr txBox="1"/>
          <p:nvPr>
            <p:ph idx="3" type="hdr"/>
          </p:nvPr>
        </p:nvSpPr>
        <p:spPr>
          <a:xfrm>
            <a:off x="0" y="0"/>
            <a:ext cx="3365500" cy="495300"/>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 name="Google Shape;10;n"/>
          <p:cNvSpPr txBox="1"/>
          <p:nvPr>
            <p:ph idx="10" type="dt"/>
          </p:nvPr>
        </p:nvSpPr>
        <p:spPr>
          <a:xfrm>
            <a:off x="4398963" y="0"/>
            <a:ext cx="3365500" cy="495300"/>
          </a:xfrm>
          <a:prstGeom prst="rect">
            <a:avLst/>
          </a:prstGeom>
          <a:noFill/>
          <a:ln>
            <a:noFill/>
          </a:ln>
        </p:spPr>
        <p:txBody>
          <a:bodyPr anchorCtr="0" anchor="t" bIns="0" lIns="0" spcFirstLastPara="1" rIns="0" wrap="square" tIns="0">
            <a:noAutofit/>
          </a:bodyPr>
          <a:lstStyle>
            <a:lvl1pPr lvl="0" marR="0" rtl="0" algn="r">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1" name="Google Shape;11;n"/>
          <p:cNvSpPr txBox="1"/>
          <p:nvPr>
            <p:ph idx="11" type="ftr"/>
          </p:nvPr>
        </p:nvSpPr>
        <p:spPr>
          <a:xfrm>
            <a:off x="0" y="9555163"/>
            <a:ext cx="3365500" cy="495300"/>
          </a:xfrm>
          <a:prstGeom prst="rect">
            <a:avLst/>
          </a:prstGeom>
          <a:noFill/>
          <a:ln>
            <a:noFill/>
          </a:ln>
        </p:spPr>
        <p:txBody>
          <a:bodyPr anchorCtr="0" anchor="b" bIns="0" lIns="0" spcFirstLastPara="1" rIns="0" wrap="square" tIns="0">
            <a:noAutofit/>
          </a:bodyPr>
          <a:lstStyle>
            <a:lvl1pPr lvl="0" marR="0" rtl="0" algn="l">
              <a:lnSpc>
                <a:spcPct val="95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n"/>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14" name="Google Shape;214;p1:notes"/>
          <p:cNvSpPr/>
          <p:nvPr>
            <p:ph idx="2" type="sldImg"/>
          </p:nvPr>
        </p:nvSpPr>
        <p:spPr>
          <a:xfrm>
            <a:off x="533400" y="763588"/>
            <a:ext cx="67056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5" name="Google Shape;215;p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87" name="Google Shape;287;p1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8" name="Google Shape;288;p1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94" name="Google Shape;294;p12: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95" name="Google Shape;295;p1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02" name="Google Shape;302;p1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3" name="Google Shape;303;p1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26" name="Google Shape;326;p1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7" name="Google Shape;327;p1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6: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33" name="Google Shape;333;p16: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34" name="Google Shape;334;p16: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43" name="Google Shape;343;p1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4" name="Google Shape;344;p1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8: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54" name="Google Shape;354;p18: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55" name="Google Shape;355;p1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64" name="Google Shape;364;p1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65" name="Google Shape;365;p1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378" name="Google Shape;378;p2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79" name="Google Shape;379;p2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02" name="Google Shape;402;p22: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3" name="Google Shape;403;p2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21" name="Google Shape;221;p2:notes"/>
          <p:cNvSpPr/>
          <p:nvPr>
            <p:ph idx="2" type="sldImg"/>
          </p:nvPr>
        </p:nvSpPr>
        <p:spPr>
          <a:xfrm>
            <a:off x="533400" y="763588"/>
            <a:ext cx="67056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2" name="Google Shape;222;p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10" name="Google Shape;410;p2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1" name="Google Shape;411;p2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18" name="Google Shape;418;p2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19" name="Google Shape;419;p2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25" name="Google Shape;425;p2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26" name="Google Shape;426;p2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35" name="Google Shape;435;p2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6" name="Google Shape;436;p2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42" name="Google Shape;442;p3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43" name="Google Shape;443;p3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52" name="Google Shape;452;p3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53" name="Google Shape;453;p3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3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60" name="Google Shape;460;p3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1" name="Google Shape;461;p3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67" name="Google Shape;467;p3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8" name="Google Shape;468;p3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74" name="Google Shape;474;p3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75" name="Google Shape;475;p3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81" name="Google Shape;48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82" name="Google Shape;482;p39: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Needs new triangle figure</a:t>
            </a:r>
            <a:endParaRPr/>
          </a:p>
        </p:txBody>
      </p:sp>
      <p:sp>
        <p:nvSpPr>
          <p:cNvPr id="483" name="Google Shape;483;p39: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28" name="Google Shape;228;p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9" name="Google Shape;229;p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90" name="Google Shape;490;p4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91" name="Google Shape;491;p4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497" name="Google Shape;49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98" name="Google Shape;498;p42: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1800"/>
              <a:buFont typeface="Arial"/>
              <a:buNone/>
            </a:pPr>
            <a:r>
              <a:rPr lang="en-US" sz="1800">
                <a:latin typeface="Arial"/>
                <a:ea typeface="Arial"/>
                <a:cs typeface="Arial"/>
                <a:sym typeface="Arial"/>
              </a:rPr>
              <a:t>Needs new triangle figure</a:t>
            </a:r>
            <a:endParaRPr/>
          </a:p>
        </p:txBody>
      </p:sp>
      <p:sp>
        <p:nvSpPr>
          <p:cNvPr id="499" name="Google Shape;499;p42: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08" name="Google Shape;508;p4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09" name="Google Shape;509;p4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18" name="Google Shape;518;p4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19" name="Google Shape;519;p4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26" name="Google Shape;526;p4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27" name="Google Shape;527;p4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33" name="Google Shape;533;p4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34" name="Google Shape;534;p4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5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41" name="Google Shape;541;p5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42" name="Google Shape;542;p5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49" name="Google Shape;549;p5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50" name="Google Shape;550;p5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5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557" name="Google Shape;557;p5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58" name="Google Shape;558;p5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5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564" name="Google Shape;56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65" name="Google Shape;565;p57: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1.2 TurtleLogo Drawings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1.3 TurtleLogo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1.4 Words Within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1.5 Variable Inputs to TurtleLogo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1.6 Turtle Art</a:t>
            </a:r>
            <a:endParaRPr/>
          </a:p>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566" name="Google Shape;566;p57: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37" name="Google Shape;237;p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38" name="Google Shape;238;p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58: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572" name="Google Shape;572;p58: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73" name="Google Shape;573;p5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5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579" name="Google Shape;579;p5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80" name="Google Shape;580;p5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6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592" name="Google Shape;59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93" name="Google Shape;593;p60: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Note: Turtle turns left after going forward in left hand image.</a:t>
            </a:r>
            <a:endParaRPr/>
          </a:p>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Image on the right is one possible solution to C-1.</a:t>
            </a:r>
            <a:endParaRPr/>
          </a:p>
        </p:txBody>
      </p:sp>
      <p:sp>
        <p:nvSpPr>
          <p:cNvPr id="594" name="Google Shape;594;p60: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6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00" name="Google Shape;60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01" name="Google Shape;601;p62: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Note: Turtle turns left after going forward in left hand image.</a:t>
            </a:r>
            <a:endParaRPr/>
          </a:p>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Image on the right is one possible solution to C-1.</a:t>
            </a:r>
            <a:endParaRPr/>
          </a:p>
        </p:txBody>
      </p:sp>
      <p:sp>
        <p:nvSpPr>
          <p:cNvPr id="602" name="Google Shape;602;p62: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09" name="Google Shape;609;p6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10" name="Google Shape;610;p6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6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19" name="Google Shape;619;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20" name="Google Shape;620;p65: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Note: Turtle turns left after going forward in left hand image.</a:t>
            </a:r>
            <a:endParaRPr/>
          </a:p>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Image on the right is one possible solution to C-1.</a:t>
            </a:r>
            <a:endParaRPr/>
          </a:p>
        </p:txBody>
      </p:sp>
      <p:sp>
        <p:nvSpPr>
          <p:cNvPr id="621" name="Google Shape;621;p65: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6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27" name="Google Shape;62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28" name="Google Shape;628;p67: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Note: Turtle turns left after going forward in left hand image.</a:t>
            </a:r>
            <a:endParaRPr/>
          </a:p>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Image on the right is one possible solution to C-1.</a:t>
            </a:r>
            <a:endParaRPr/>
          </a:p>
        </p:txBody>
      </p:sp>
      <p:sp>
        <p:nvSpPr>
          <p:cNvPr id="629" name="Google Shape;629;p67: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6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35" name="Google Shape;635;p6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36" name="Google Shape;636;p6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7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44" name="Google Shape;64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45" name="Google Shape;645;p70: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Note: Turtle turns left after going forward in left hand image.</a:t>
            </a:r>
            <a:endParaRPr/>
          </a:p>
          <a:p>
            <a:pPr indent="-207963" lvl="0" marL="215900" rtl="0" algn="l">
              <a:spcBef>
                <a:spcPts val="0"/>
              </a:spcBef>
              <a:spcAft>
                <a:spcPts val="0"/>
              </a:spcAft>
              <a:buClr>
                <a:srgbClr val="000000"/>
              </a:buClr>
              <a:buSzPts val="2000"/>
              <a:buFont typeface="Arial"/>
              <a:buNone/>
            </a:pPr>
            <a:r>
              <a:rPr lang="en-US" sz="2000">
                <a:latin typeface="Arial"/>
                <a:ea typeface="Arial"/>
                <a:cs typeface="Arial"/>
                <a:sym typeface="Arial"/>
              </a:rPr>
              <a:t>Image on the right is one possible solution to C-1.</a:t>
            </a:r>
            <a:endParaRPr/>
          </a:p>
        </p:txBody>
      </p:sp>
      <p:sp>
        <p:nvSpPr>
          <p:cNvPr id="646" name="Google Shape;646;p70: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7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55" name="Google Shape;655;p72: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56" name="Google Shape;656;p7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45" name="Google Shape;245;p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6" name="Google Shape;246;p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7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62" name="Google Shape;662;p7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63" name="Google Shape;663;p7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76: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70" name="Google Shape;670;p76: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71" name="Google Shape;671;p76: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78: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79" name="Google Shape;679;p78: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80" name="Google Shape;680;p7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8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87" name="Google Shape;687;p8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88" name="Google Shape;688;p8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8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696" name="Google Shape;696;p82: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97" name="Google Shape;697;p8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8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06" name="Google Shape;706;p8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07" name="Google Shape;707;p8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86: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16" name="Google Shape;716;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17" name="Google Shape;717;p86: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1.3 TurtleLogo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1.4 Words Within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1.5 Variable Inputs to TurtleLogo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1.6 Turtle Art</a:t>
            </a:r>
            <a:endParaRPr/>
          </a:p>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718" name="Google Shape;718;p86: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8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24" name="Google Shape;724;p8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25" name="Google Shape;725;p8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88: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31" name="Google Shape;731;p88: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32" name="Google Shape;732;p8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9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39" name="Google Shape;739;p9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40" name="Google Shape;740;p9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52" name="Google Shape;252;p6: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3" name="Google Shape;253;p6: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9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47" name="Google Shape;747;p9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48" name="Google Shape;748;p9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9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55" name="Google Shape;755;p9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56" name="Google Shape;756;p9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9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67" name="Google Shape;767;p9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68" name="Google Shape;768;p9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96: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74" name="Google Shape;774;p96: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75" name="Google Shape;775;p96: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9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84" name="Google Shape;784;p9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85" name="Google Shape;785;p9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9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791" name="Google Shape;791;p9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92" name="Google Shape;792;p9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10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00" name="Google Shape;800;p10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01" name="Google Shape;801;p10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0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08" name="Google Shape;808;p102: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09" name="Google Shape;809;p10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10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15" name="Google Shape;815;p10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16" name="Google Shape;816;p10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10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25" name="Google Shape;825;p10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26" name="Google Shape;826;p10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66" name="Google Shape;266;p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7" name="Google Shape;267;p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10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33" name="Google Shape;833;p10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34" name="Google Shape;834;p10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0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40" name="Google Shape;840;p10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41" name="Google Shape;841;p10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1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47" name="Google Shape;847;p11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48" name="Google Shape;848;p11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1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55" name="Google Shape;855;p11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56" name="Google Shape;856;p11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1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64" name="Google Shape;864;p11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65" name="Google Shape;865;p11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11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71" name="Google Shape;871;p11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72" name="Google Shape;872;p11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11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79" name="Google Shape;879;p11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80" name="Google Shape;880;p11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12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88" name="Google Shape;888;p12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89" name="Google Shape;889;p12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12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897" name="Google Shape;897;p12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98" name="Google Shape;898;p12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12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06" name="Google Shape;906;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07" name="Google Shape;907;p125:notes"/>
          <p:cNvSpPr txBox="1"/>
          <p:nvPr>
            <p:ph idx="1" type="body"/>
          </p:nvPr>
        </p:nvSpPr>
        <p:spPr>
          <a:xfrm>
            <a:off x="685800" y="4400550"/>
            <a:ext cx="5486400" cy="3600450"/>
          </a:xfrm>
          <a:prstGeom prst="rect">
            <a:avLst/>
          </a:prstGeom>
          <a:noFill/>
          <a:ln>
            <a:noFill/>
          </a:ln>
        </p:spPr>
        <p:txBody>
          <a:bodyPr anchorCtr="0" anchor="t" bIns="45000" lIns="90000" spcFirstLastPara="1" rIns="90000" wrap="square" tIns="45000">
            <a:noAutofit/>
          </a:bodyPr>
          <a:lstStyle/>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1.5 Variable Inputs to TurtleLogo Words</a:t>
            </a:r>
            <a:endParaRPr/>
          </a:p>
          <a:p>
            <a:pPr indent="0" lvl="0" marL="0" rtl="0" algn="l">
              <a:spcBef>
                <a:spcPts val="0"/>
              </a:spcBef>
              <a:spcAft>
                <a:spcPts val="0"/>
              </a:spcAft>
              <a:buClr>
                <a:srgbClr val="000000"/>
              </a:buClr>
              <a:buSzPts val="2000"/>
              <a:buFont typeface="Arial"/>
              <a:buNone/>
            </a:pPr>
            <a:r>
              <a:rPr lang="en-US" sz="2000">
                <a:latin typeface="Arial"/>
                <a:ea typeface="Arial"/>
                <a:cs typeface="Arial"/>
                <a:sym typeface="Arial"/>
              </a:rPr>
              <a:t>1.6 Turtle Art</a:t>
            </a:r>
            <a:endParaRPr/>
          </a:p>
          <a:p>
            <a:pPr indent="0" lvl="0" marL="0" rtl="0" algn="l">
              <a:spcBef>
                <a:spcPts val="0"/>
              </a:spcBef>
              <a:spcAft>
                <a:spcPts val="0"/>
              </a:spcAft>
              <a:buClr>
                <a:srgbClr val="000000"/>
              </a:buClr>
              <a:buSzPts val="2000"/>
              <a:buFont typeface="Times New Roman"/>
              <a:buNone/>
            </a:pPr>
            <a:r>
              <a:t/>
            </a:r>
            <a:endParaRPr sz="2000">
              <a:latin typeface="Arial"/>
              <a:ea typeface="Arial"/>
              <a:cs typeface="Arial"/>
              <a:sym typeface="Arial"/>
            </a:endParaRPr>
          </a:p>
        </p:txBody>
      </p:sp>
      <p:sp>
        <p:nvSpPr>
          <p:cNvPr id="908" name="Google Shape;908;p125:notes"/>
          <p:cNvSpPr txBox="1"/>
          <p:nvPr/>
        </p:nvSpPr>
        <p:spPr>
          <a:xfrm>
            <a:off x="3884613" y="8685213"/>
            <a:ext cx="2971800" cy="458787"/>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fld id="{00000000-1234-1234-1234-123412341234}" type="slidenum">
              <a:rPr lang="en-US" sz="1800">
                <a:solidFill>
                  <a:srgbClr val="000000"/>
                </a:solidFill>
                <a:latin typeface="Calibri"/>
                <a:ea typeface="Calibri"/>
                <a:cs typeface="Calibri"/>
                <a:sym typeface="Calibri"/>
              </a:rPr>
              <a:t>‹#›</a:t>
            </a:fld>
            <a:endParaRPr sz="18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73" name="Google Shape;273;p8: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74" name="Google Shape;274;p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126: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14" name="Google Shape;914;p126: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15" name="Google Shape;915;p126: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2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21" name="Google Shape;921;p12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22" name="Google Shape;922;p12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128: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33" name="Google Shape;933;p128: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34" name="Google Shape;934;p128: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2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43" name="Google Shape;943;p12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44" name="Google Shape;944;p12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130: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51" name="Google Shape;951;p130: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52" name="Google Shape;952;p130: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132: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59" name="Google Shape;959;p132: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60" name="Google Shape;960;p132: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134: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68" name="Google Shape;968;p134: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69" name="Google Shape;969;p134: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13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80" name="Google Shape;980;p13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81" name="Google Shape;981;p13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13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89" name="Google Shape;989;p13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90" name="Google Shape;990;p13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13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999" name="Google Shape;999;p13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00" name="Google Shape;1000;p13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280" name="Google Shape;280;p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1" name="Google Shape;281;p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4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09" name="Google Shape;1009;p14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10" name="Google Shape;1010;p14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14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17" name="Google Shape;1017;p14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18" name="Google Shape;1018;p14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145: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26" name="Google Shape;1026;p145: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27" name="Google Shape;1027;p145: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147: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36" name="Google Shape;1036;p147: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37" name="Google Shape;1037;p147: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149: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43" name="Google Shape;1043;p149: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44" name="Google Shape;1044;p149: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151: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50" name="Google Shape;1050;p151: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51" name="Google Shape;1051;p151: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153:notes"/>
          <p:cNvSpPr txBox="1"/>
          <p:nvPr>
            <p:ph idx="12" type="sldNum"/>
          </p:nvPr>
        </p:nvSpPr>
        <p:spPr>
          <a:xfrm>
            <a:off x="4398963" y="9555163"/>
            <a:ext cx="3365500" cy="49530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SzPts val="1400"/>
              <a:buFont typeface="Times New Roman"/>
              <a:buNone/>
            </a:pPr>
            <a:fld id="{00000000-1234-1234-1234-123412341234}" type="slidenum">
              <a:rPr lang="en-US" sz="1400">
                <a:solidFill>
                  <a:srgbClr val="000000"/>
                </a:solidFill>
                <a:latin typeface="Times New Roman"/>
                <a:ea typeface="Times New Roman"/>
                <a:cs typeface="Times New Roman"/>
                <a:sym typeface="Times New Roman"/>
              </a:rPr>
              <a:t>‹#›</a:t>
            </a:fld>
            <a:endParaRPr sz="1400">
              <a:solidFill>
                <a:srgbClr val="000000"/>
              </a:solidFill>
              <a:latin typeface="Times New Roman"/>
              <a:ea typeface="Times New Roman"/>
              <a:cs typeface="Times New Roman"/>
              <a:sym typeface="Times New Roman"/>
            </a:endParaRPr>
          </a:p>
        </p:txBody>
      </p:sp>
      <p:sp>
        <p:nvSpPr>
          <p:cNvPr id="1058" name="Google Shape;1058;p153:notes"/>
          <p:cNvSpPr/>
          <p:nvPr>
            <p:ph idx="2" type="sldImg"/>
          </p:nvPr>
        </p:nvSpPr>
        <p:spPr>
          <a:xfrm>
            <a:off x="533400" y="763588"/>
            <a:ext cx="6704013"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59" name="Google Shape;1059;p153:notes"/>
          <p:cNvSpPr txBox="1"/>
          <p:nvPr>
            <p:ph idx="1" type="body"/>
          </p:nvPr>
        </p:nvSpPr>
        <p:spPr>
          <a:xfrm>
            <a:off x="777875" y="4776788"/>
            <a:ext cx="6218238" cy="4525962"/>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 name="Shape 20"/>
        <p:cNvGrpSpPr/>
        <p:nvPr/>
      </p:nvGrpSpPr>
      <p:grpSpPr>
        <a:xfrm>
          <a:off x="0" y="0"/>
          <a:ext cx="0" cy="0"/>
          <a:chOff x="0" y="0"/>
          <a:chExt cx="0" cy="0"/>
        </a:xfrm>
      </p:grpSpPr>
      <p:sp>
        <p:nvSpPr>
          <p:cNvPr id="21" name="Google Shape;21;p156"/>
          <p:cNvSpPr txBox="1"/>
          <p:nvPr>
            <p:ph type="title"/>
          </p:nvPr>
        </p:nvSpPr>
        <p:spPr>
          <a:xfrm>
            <a:off x="1524000" y="1122363"/>
            <a:ext cx="9136063" cy="2379662"/>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22" name="Google Shape;22;p156"/>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56"/>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69"/>
          <p:cNvSpPr txBox="1"/>
          <p:nvPr>
            <p:ph type="title"/>
          </p:nvPr>
        </p:nvSpPr>
        <p:spPr>
          <a:xfrm>
            <a:off x="839788" y="457200"/>
            <a:ext cx="3932237" cy="1600200"/>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68" name="Google Shape;68;p169"/>
          <p:cNvSpPr/>
          <p:nvPr>
            <p:ph idx="2" type="pic"/>
          </p:nvPr>
        </p:nvSpPr>
        <p:spPr>
          <a:xfrm>
            <a:off x="5183188" y="987425"/>
            <a:ext cx="6173787" cy="4873625"/>
          </a:xfrm>
          <a:prstGeom prst="rect">
            <a:avLst/>
          </a:prstGeom>
          <a:noFill/>
          <a:ln>
            <a:noFill/>
          </a:ln>
        </p:spPr>
        <p:txBody>
          <a:bodyPr anchorCtr="0" anchor="t" bIns="0" lIns="0" spcFirstLastPara="1" rIns="0" wrap="square" tIns="28075">
            <a:noAutofit/>
          </a:bodyPr>
          <a:lstStyle>
            <a:lvl1pPr lvl="0" marR="0" rtl="0" algn="l">
              <a:lnSpc>
                <a:spcPct val="92000"/>
              </a:lnSpc>
              <a:spcBef>
                <a:spcPts val="0"/>
              </a:spcBef>
              <a:spcAft>
                <a:spcPts val="0"/>
              </a:spcAft>
              <a:buClr>
                <a:srgbClr val="000000"/>
              </a:buClr>
              <a:buSzPts val="3200"/>
              <a:buFont typeface="Times New Roman"/>
              <a:buNone/>
              <a:defRPr b="0" i="0" sz="3200" u="none" cap="none" strike="noStrike">
                <a:solidFill>
                  <a:srgbClr val="000000"/>
                </a:solidFill>
                <a:latin typeface="Calibri"/>
                <a:ea typeface="Calibri"/>
                <a:cs typeface="Calibri"/>
                <a:sym typeface="Calibri"/>
              </a:defRPr>
            </a:lvl1pPr>
            <a:lvl2pPr lvl="1" marR="0" rtl="0" algn="l">
              <a:lnSpc>
                <a:spcPct val="92000"/>
              </a:lnSpc>
              <a:spcBef>
                <a:spcPts val="1425"/>
              </a:spcBef>
              <a:spcAft>
                <a:spcPts val="0"/>
              </a:spcAft>
              <a:buClr>
                <a:srgbClr val="000000"/>
              </a:buClr>
              <a:buSzPts val="2800"/>
              <a:buFont typeface="Times New Roman"/>
              <a:buNone/>
              <a:defRPr b="0" i="0" sz="2800" u="none" cap="none" strike="noStrike">
                <a:solidFill>
                  <a:srgbClr val="000000"/>
                </a:solidFill>
                <a:latin typeface="Calibri"/>
                <a:ea typeface="Calibri"/>
                <a:cs typeface="Calibri"/>
                <a:sym typeface="Calibri"/>
              </a:defRPr>
            </a:lvl2pPr>
            <a:lvl3pPr lvl="2" marR="0" rtl="0" algn="l">
              <a:lnSpc>
                <a:spcPct val="92000"/>
              </a:lnSpc>
              <a:spcBef>
                <a:spcPts val="1138"/>
              </a:spcBef>
              <a:spcAft>
                <a:spcPts val="0"/>
              </a:spcAft>
              <a:buClr>
                <a:srgbClr val="000000"/>
              </a:buClr>
              <a:buSzPts val="2400"/>
              <a:buFont typeface="Times New Roman"/>
              <a:buNone/>
              <a:defRPr b="0" i="0" sz="2400" u="none" cap="none" strike="noStrike">
                <a:solidFill>
                  <a:srgbClr val="000000"/>
                </a:solidFill>
                <a:latin typeface="Calibri"/>
                <a:ea typeface="Calibri"/>
                <a:cs typeface="Calibri"/>
                <a:sym typeface="Calibri"/>
              </a:defRPr>
            </a:lvl3pPr>
            <a:lvl4pPr lvl="3" marR="0" rtl="0" algn="l">
              <a:lnSpc>
                <a:spcPct val="92000"/>
              </a:lnSpc>
              <a:spcBef>
                <a:spcPts val="85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4pPr>
            <a:lvl5pPr lvl="4" marR="0" rtl="0" algn="l">
              <a:lnSpc>
                <a:spcPct val="92000"/>
              </a:lnSpc>
              <a:spcBef>
                <a:spcPts val="575"/>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69"/>
          <p:cNvSpPr txBox="1"/>
          <p:nvPr>
            <p:ph idx="1" type="body"/>
          </p:nvPr>
        </p:nvSpPr>
        <p:spPr>
          <a:xfrm>
            <a:off x="839788" y="2057400"/>
            <a:ext cx="3932237" cy="3811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600"/>
              <a:buNone/>
              <a:defRPr sz="1600"/>
            </a:lvl1pPr>
            <a:lvl2pPr indent="-228600" lvl="1" marL="914400" algn="l">
              <a:lnSpc>
                <a:spcPct val="92000"/>
              </a:lnSpc>
              <a:spcBef>
                <a:spcPts val="1425"/>
              </a:spcBef>
              <a:spcAft>
                <a:spcPts val="0"/>
              </a:spcAft>
              <a:buSzPts val="1400"/>
              <a:buNone/>
              <a:defRPr sz="1400"/>
            </a:lvl2pPr>
            <a:lvl3pPr indent="-228600" lvl="2" marL="1371600" algn="l">
              <a:lnSpc>
                <a:spcPct val="92000"/>
              </a:lnSpc>
              <a:spcBef>
                <a:spcPts val="1138"/>
              </a:spcBef>
              <a:spcAft>
                <a:spcPts val="0"/>
              </a:spcAft>
              <a:buSzPts val="1200"/>
              <a:buNone/>
              <a:defRPr sz="1200"/>
            </a:lvl3pPr>
            <a:lvl4pPr indent="-228600" lvl="3" marL="1828800" algn="l">
              <a:lnSpc>
                <a:spcPct val="92000"/>
              </a:lnSpc>
              <a:spcBef>
                <a:spcPts val="850"/>
              </a:spcBef>
              <a:spcAft>
                <a:spcPts val="0"/>
              </a:spcAft>
              <a:buSzPts val="1000"/>
              <a:buNone/>
              <a:defRPr sz="1000"/>
            </a:lvl4pPr>
            <a:lvl5pPr indent="-228600" lvl="4" marL="2286000" algn="l">
              <a:lnSpc>
                <a:spcPct val="92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69"/>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9"/>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0"/>
          <p:cNvSpPr txBox="1"/>
          <p:nvPr>
            <p:ph type="title"/>
          </p:nvPr>
        </p:nvSpPr>
        <p:spPr>
          <a:xfrm>
            <a:off x="1524000" y="1122363"/>
            <a:ext cx="9136063" cy="2379662"/>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74" name="Google Shape;74;p170"/>
          <p:cNvSpPr txBox="1"/>
          <p:nvPr>
            <p:ph idx="1" type="body"/>
          </p:nvPr>
        </p:nvSpPr>
        <p:spPr>
          <a:xfrm rot="5400000">
            <a:off x="3833019" y="-1618456"/>
            <a:ext cx="4518025" cy="10964863"/>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0"/>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0"/>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71"/>
          <p:cNvSpPr txBox="1"/>
          <p:nvPr>
            <p:ph type="title"/>
          </p:nvPr>
        </p:nvSpPr>
        <p:spPr>
          <a:xfrm rot="5400000">
            <a:off x="7704138" y="2252663"/>
            <a:ext cx="5000625" cy="2740025"/>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79" name="Google Shape;79;p171"/>
          <p:cNvSpPr txBox="1"/>
          <p:nvPr>
            <p:ph idx="1" type="body"/>
          </p:nvPr>
        </p:nvSpPr>
        <p:spPr>
          <a:xfrm rot="5400000">
            <a:off x="2145507" y="-413543"/>
            <a:ext cx="5000625" cy="807243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71"/>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71"/>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158"/>
          <p:cNvSpPr txBox="1"/>
          <p:nvPr>
            <p:ph type="title"/>
          </p:nvPr>
        </p:nvSpPr>
        <p:spPr>
          <a:xfrm>
            <a:off x="2925763" y="365125"/>
            <a:ext cx="8401050" cy="131762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91" name="Google Shape;91;p158"/>
          <p:cNvSpPr txBox="1"/>
          <p:nvPr>
            <p:ph idx="1" type="body"/>
          </p:nvPr>
        </p:nvSpPr>
        <p:spPr>
          <a:xfrm>
            <a:off x="838200" y="1825625"/>
            <a:ext cx="10507663" cy="4343400"/>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58"/>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58"/>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72"/>
          <p:cNvSpPr txBox="1"/>
          <p:nvPr>
            <p:ph type="ctrTitle"/>
          </p:nvPr>
        </p:nvSpPr>
        <p:spPr>
          <a:xfrm>
            <a:off x="1524000" y="1122363"/>
            <a:ext cx="9145588" cy="2387600"/>
          </a:xfrm>
          <a:prstGeom prst="rect">
            <a:avLst/>
          </a:prstGeom>
          <a:noFill/>
          <a:ln>
            <a:noFill/>
          </a:ln>
        </p:spPr>
        <p:txBody>
          <a:bodyPr anchorCtr="0" anchor="b" bIns="45000" lIns="90000" spcFirstLastPara="1" rIns="90000" wrap="square" tIns="45000">
            <a:noAutofit/>
          </a:bodyPr>
          <a:lstStyle>
            <a:lvl1pPr lvl="0" algn="ctr">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96" name="Google Shape;96;p172"/>
          <p:cNvSpPr txBox="1"/>
          <p:nvPr>
            <p:ph idx="1" type="subTitle"/>
          </p:nvPr>
        </p:nvSpPr>
        <p:spPr>
          <a:xfrm>
            <a:off x="1524000" y="3602038"/>
            <a:ext cx="9145588" cy="1655762"/>
          </a:xfrm>
          <a:prstGeom prst="rect">
            <a:avLst/>
          </a:prstGeom>
          <a:noFill/>
          <a:ln>
            <a:noFill/>
          </a:ln>
        </p:spPr>
        <p:txBody>
          <a:bodyPr anchorCtr="0" anchor="t" bIns="45000" lIns="90000" spcFirstLastPara="1" rIns="90000" wrap="square" tIns="45000">
            <a:noAutofit/>
          </a:bodyPr>
          <a:lstStyle>
            <a:lvl1pPr lvl="0" algn="ctr">
              <a:lnSpc>
                <a:spcPct val="92000"/>
              </a:lnSpc>
              <a:spcBef>
                <a:spcPts val="0"/>
              </a:spcBef>
              <a:spcAft>
                <a:spcPts val="0"/>
              </a:spcAft>
              <a:buSzPts val="2400"/>
              <a:buNone/>
              <a:defRPr sz="2400"/>
            </a:lvl1pPr>
            <a:lvl2pPr lvl="1" algn="ctr">
              <a:lnSpc>
                <a:spcPct val="92000"/>
              </a:lnSpc>
              <a:spcBef>
                <a:spcPts val="1425"/>
              </a:spcBef>
              <a:spcAft>
                <a:spcPts val="0"/>
              </a:spcAft>
              <a:buSzPts val="2000"/>
              <a:buNone/>
              <a:defRPr sz="2000"/>
            </a:lvl2pPr>
            <a:lvl3pPr lvl="2" algn="ctr">
              <a:lnSpc>
                <a:spcPct val="92000"/>
              </a:lnSpc>
              <a:spcBef>
                <a:spcPts val="1138"/>
              </a:spcBef>
              <a:spcAft>
                <a:spcPts val="0"/>
              </a:spcAft>
              <a:buSzPts val="1800"/>
              <a:buNone/>
              <a:defRPr sz="1800"/>
            </a:lvl3pPr>
            <a:lvl4pPr lvl="3" algn="ctr">
              <a:lnSpc>
                <a:spcPct val="92000"/>
              </a:lnSpc>
              <a:spcBef>
                <a:spcPts val="850"/>
              </a:spcBef>
              <a:spcAft>
                <a:spcPts val="0"/>
              </a:spcAft>
              <a:buSzPts val="1600"/>
              <a:buNone/>
              <a:defRPr sz="1600"/>
            </a:lvl4pPr>
            <a:lvl5pPr lvl="4" algn="ctr">
              <a:lnSpc>
                <a:spcPct val="92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172"/>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72"/>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9" name="Shape 99"/>
        <p:cNvGrpSpPr/>
        <p:nvPr/>
      </p:nvGrpSpPr>
      <p:grpSpPr>
        <a:xfrm>
          <a:off x="0" y="0"/>
          <a:ext cx="0" cy="0"/>
          <a:chOff x="0" y="0"/>
          <a:chExt cx="0" cy="0"/>
        </a:xfrm>
      </p:grpSpPr>
      <p:sp>
        <p:nvSpPr>
          <p:cNvPr id="100" name="Google Shape;100;p173"/>
          <p:cNvSpPr txBox="1"/>
          <p:nvPr>
            <p:ph type="title"/>
          </p:nvPr>
        </p:nvSpPr>
        <p:spPr>
          <a:xfrm>
            <a:off x="831850" y="1709738"/>
            <a:ext cx="10517188" cy="2852737"/>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01" name="Google Shape;101;p173"/>
          <p:cNvSpPr txBox="1"/>
          <p:nvPr>
            <p:ph idx="1" type="body"/>
          </p:nvPr>
        </p:nvSpPr>
        <p:spPr>
          <a:xfrm>
            <a:off x="831850" y="4589463"/>
            <a:ext cx="10517188" cy="1500187"/>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2400"/>
              <a:buNone/>
              <a:defRPr sz="2400"/>
            </a:lvl1pPr>
            <a:lvl2pPr indent="-228600" lvl="1" marL="914400" algn="l">
              <a:lnSpc>
                <a:spcPct val="92000"/>
              </a:lnSpc>
              <a:spcBef>
                <a:spcPts val="1425"/>
              </a:spcBef>
              <a:spcAft>
                <a:spcPts val="0"/>
              </a:spcAft>
              <a:buSzPts val="2000"/>
              <a:buNone/>
              <a:defRPr sz="2000"/>
            </a:lvl2pPr>
            <a:lvl3pPr indent="-228600" lvl="2" marL="1371600" algn="l">
              <a:lnSpc>
                <a:spcPct val="92000"/>
              </a:lnSpc>
              <a:spcBef>
                <a:spcPts val="1138"/>
              </a:spcBef>
              <a:spcAft>
                <a:spcPts val="0"/>
              </a:spcAft>
              <a:buSzPts val="1800"/>
              <a:buNone/>
              <a:defRPr sz="1800"/>
            </a:lvl3pPr>
            <a:lvl4pPr indent="-228600" lvl="3" marL="1828800" algn="l">
              <a:lnSpc>
                <a:spcPct val="92000"/>
              </a:lnSpc>
              <a:spcBef>
                <a:spcPts val="850"/>
              </a:spcBef>
              <a:spcAft>
                <a:spcPts val="0"/>
              </a:spcAft>
              <a:buSzPts val="1600"/>
              <a:buNone/>
              <a:defRPr sz="1600"/>
            </a:lvl4pPr>
            <a:lvl5pPr indent="-228600" lvl="4" marL="2286000" algn="l">
              <a:lnSpc>
                <a:spcPct val="92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02" name="Google Shape;102;p173"/>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73"/>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74"/>
          <p:cNvSpPr txBox="1"/>
          <p:nvPr>
            <p:ph type="title"/>
          </p:nvPr>
        </p:nvSpPr>
        <p:spPr>
          <a:xfrm>
            <a:off x="2925763" y="365125"/>
            <a:ext cx="8401050" cy="131762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06" name="Google Shape;106;p174"/>
          <p:cNvSpPr txBox="1"/>
          <p:nvPr>
            <p:ph idx="1" type="body"/>
          </p:nvPr>
        </p:nvSpPr>
        <p:spPr>
          <a:xfrm>
            <a:off x="838200" y="1825625"/>
            <a:ext cx="5176838" cy="4343400"/>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4"/>
          <p:cNvSpPr txBox="1"/>
          <p:nvPr>
            <p:ph idx="2" type="body"/>
          </p:nvPr>
        </p:nvSpPr>
        <p:spPr>
          <a:xfrm>
            <a:off x="6167438" y="1825625"/>
            <a:ext cx="5178425" cy="4343400"/>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4"/>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4"/>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0" name="Shape 110"/>
        <p:cNvGrpSpPr/>
        <p:nvPr/>
      </p:nvGrpSpPr>
      <p:grpSpPr>
        <a:xfrm>
          <a:off x="0" y="0"/>
          <a:ext cx="0" cy="0"/>
          <a:chOff x="0" y="0"/>
          <a:chExt cx="0" cy="0"/>
        </a:xfrm>
      </p:grpSpPr>
      <p:sp>
        <p:nvSpPr>
          <p:cNvPr id="111" name="Google Shape;111;p175"/>
          <p:cNvSpPr txBox="1"/>
          <p:nvPr>
            <p:ph type="title"/>
          </p:nvPr>
        </p:nvSpPr>
        <p:spPr>
          <a:xfrm>
            <a:off x="839788" y="365125"/>
            <a:ext cx="10517187" cy="1325563"/>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12" name="Google Shape;112;p175"/>
          <p:cNvSpPr txBox="1"/>
          <p:nvPr>
            <p:ph idx="1" type="body"/>
          </p:nvPr>
        </p:nvSpPr>
        <p:spPr>
          <a:xfrm>
            <a:off x="839788" y="1681163"/>
            <a:ext cx="5157787" cy="823912"/>
          </a:xfrm>
          <a:prstGeom prst="rect">
            <a:avLst/>
          </a:prstGeom>
          <a:noFill/>
          <a:ln>
            <a:noFill/>
          </a:ln>
        </p:spPr>
        <p:txBody>
          <a:bodyPr anchorCtr="0" anchor="b" bIns="45000" lIns="90000" spcFirstLastPara="1" rIns="90000" wrap="square" tIns="45000">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3" name="Google Shape;113;p175"/>
          <p:cNvSpPr txBox="1"/>
          <p:nvPr>
            <p:ph idx="2" type="body"/>
          </p:nvPr>
        </p:nvSpPr>
        <p:spPr>
          <a:xfrm>
            <a:off x="839788" y="2505075"/>
            <a:ext cx="5157787" cy="368458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75"/>
          <p:cNvSpPr txBox="1"/>
          <p:nvPr>
            <p:ph idx="3" type="body"/>
          </p:nvPr>
        </p:nvSpPr>
        <p:spPr>
          <a:xfrm>
            <a:off x="6173788" y="1681163"/>
            <a:ext cx="5183187" cy="823912"/>
          </a:xfrm>
          <a:prstGeom prst="rect">
            <a:avLst/>
          </a:prstGeom>
          <a:noFill/>
          <a:ln>
            <a:noFill/>
          </a:ln>
        </p:spPr>
        <p:txBody>
          <a:bodyPr anchorCtr="0" anchor="b" bIns="45000" lIns="90000" spcFirstLastPara="1" rIns="90000" wrap="square" tIns="45000">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5" name="Google Shape;115;p175"/>
          <p:cNvSpPr txBox="1"/>
          <p:nvPr>
            <p:ph idx="4" type="body"/>
          </p:nvPr>
        </p:nvSpPr>
        <p:spPr>
          <a:xfrm>
            <a:off x="6173788" y="2505075"/>
            <a:ext cx="5183187" cy="368458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75"/>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75"/>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8" name="Shape 118"/>
        <p:cNvGrpSpPr/>
        <p:nvPr/>
      </p:nvGrpSpPr>
      <p:grpSpPr>
        <a:xfrm>
          <a:off x="0" y="0"/>
          <a:ext cx="0" cy="0"/>
          <a:chOff x="0" y="0"/>
          <a:chExt cx="0" cy="0"/>
        </a:xfrm>
      </p:grpSpPr>
      <p:sp>
        <p:nvSpPr>
          <p:cNvPr id="119" name="Google Shape;119;p176"/>
          <p:cNvSpPr txBox="1"/>
          <p:nvPr>
            <p:ph type="title"/>
          </p:nvPr>
        </p:nvSpPr>
        <p:spPr>
          <a:xfrm>
            <a:off x="2925763" y="365125"/>
            <a:ext cx="8401050" cy="131762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20" name="Google Shape;120;p176"/>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76"/>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77"/>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77"/>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61"/>
          <p:cNvSpPr txBox="1"/>
          <p:nvPr>
            <p:ph type="ctrTitle"/>
          </p:nvPr>
        </p:nvSpPr>
        <p:spPr>
          <a:xfrm>
            <a:off x="1524000" y="1122363"/>
            <a:ext cx="9145588" cy="2387600"/>
          </a:xfrm>
          <a:prstGeom prst="rect">
            <a:avLst/>
          </a:prstGeom>
          <a:noFill/>
          <a:ln>
            <a:noFill/>
          </a:ln>
        </p:spPr>
        <p:txBody>
          <a:bodyPr anchorCtr="0" anchor="b" bIns="45000" lIns="90000" spcFirstLastPara="1" rIns="90000" wrap="square" tIns="45000">
            <a:noAutofit/>
          </a:bodyPr>
          <a:lstStyle>
            <a:lvl1pPr lvl="0" algn="ctr">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26" name="Google Shape;26;p161"/>
          <p:cNvSpPr txBox="1"/>
          <p:nvPr>
            <p:ph idx="1" type="subTitle"/>
          </p:nvPr>
        </p:nvSpPr>
        <p:spPr>
          <a:xfrm>
            <a:off x="1524000" y="3602038"/>
            <a:ext cx="9145588" cy="1655762"/>
          </a:xfrm>
          <a:prstGeom prst="rect">
            <a:avLst/>
          </a:prstGeom>
          <a:noFill/>
          <a:ln>
            <a:noFill/>
          </a:ln>
        </p:spPr>
        <p:txBody>
          <a:bodyPr anchorCtr="0" anchor="t" bIns="0" lIns="0" spcFirstLastPara="1" rIns="0" wrap="square" tIns="28075">
            <a:noAutofit/>
          </a:bodyPr>
          <a:lstStyle>
            <a:lvl1pPr lvl="0" algn="ctr">
              <a:lnSpc>
                <a:spcPct val="92000"/>
              </a:lnSpc>
              <a:spcBef>
                <a:spcPts val="0"/>
              </a:spcBef>
              <a:spcAft>
                <a:spcPts val="0"/>
              </a:spcAft>
              <a:buSzPts val="2400"/>
              <a:buNone/>
              <a:defRPr sz="2400"/>
            </a:lvl1pPr>
            <a:lvl2pPr lvl="1" algn="ctr">
              <a:lnSpc>
                <a:spcPct val="92000"/>
              </a:lnSpc>
              <a:spcBef>
                <a:spcPts val="1425"/>
              </a:spcBef>
              <a:spcAft>
                <a:spcPts val="0"/>
              </a:spcAft>
              <a:buSzPts val="2000"/>
              <a:buNone/>
              <a:defRPr sz="2000"/>
            </a:lvl2pPr>
            <a:lvl3pPr lvl="2" algn="ctr">
              <a:lnSpc>
                <a:spcPct val="92000"/>
              </a:lnSpc>
              <a:spcBef>
                <a:spcPts val="1138"/>
              </a:spcBef>
              <a:spcAft>
                <a:spcPts val="0"/>
              </a:spcAft>
              <a:buSzPts val="1800"/>
              <a:buNone/>
              <a:defRPr sz="1800"/>
            </a:lvl3pPr>
            <a:lvl4pPr lvl="3" algn="ctr">
              <a:lnSpc>
                <a:spcPct val="92000"/>
              </a:lnSpc>
              <a:spcBef>
                <a:spcPts val="850"/>
              </a:spcBef>
              <a:spcAft>
                <a:spcPts val="0"/>
              </a:spcAft>
              <a:buSzPts val="1600"/>
              <a:buNone/>
              <a:defRPr sz="1600"/>
            </a:lvl4pPr>
            <a:lvl5pPr lvl="4" algn="ctr">
              <a:lnSpc>
                <a:spcPct val="92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161"/>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1"/>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178"/>
          <p:cNvSpPr txBox="1"/>
          <p:nvPr>
            <p:ph type="title"/>
          </p:nvPr>
        </p:nvSpPr>
        <p:spPr>
          <a:xfrm>
            <a:off x="839788" y="457200"/>
            <a:ext cx="3932237" cy="1600200"/>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27" name="Google Shape;127;p178"/>
          <p:cNvSpPr txBox="1"/>
          <p:nvPr>
            <p:ph idx="1" type="body"/>
          </p:nvPr>
        </p:nvSpPr>
        <p:spPr>
          <a:xfrm>
            <a:off x="5183188" y="987425"/>
            <a:ext cx="6173787" cy="4873625"/>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sz="3200"/>
            </a:lvl1pPr>
            <a:lvl2pPr indent="-228600" lvl="1" marL="914400" algn="l">
              <a:lnSpc>
                <a:spcPct val="92000"/>
              </a:lnSpc>
              <a:spcBef>
                <a:spcPts val="1425"/>
              </a:spcBef>
              <a:spcAft>
                <a:spcPts val="0"/>
              </a:spcAft>
              <a:buSzPts val="1400"/>
              <a:buNone/>
              <a:defRPr sz="2800"/>
            </a:lvl2pPr>
            <a:lvl3pPr indent="-228600" lvl="2" marL="1371600" algn="l">
              <a:lnSpc>
                <a:spcPct val="92000"/>
              </a:lnSpc>
              <a:spcBef>
                <a:spcPts val="1138"/>
              </a:spcBef>
              <a:spcAft>
                <a:spcPts val="0"/>
              </a:spcAft>
              <a:buSzPts val="1400"/>
              <a:buNone/>
              <a:defRPr sz="2400"/>
            </a:lvl3pPr>
            <a:lvl4pPr indent="-228600" lvl="3" marL="1828800" algn="l">
              <a:lnSpc>
                <a:spcPct val="92000"/>
              </a:lnSpc>
              <a:spcBef>
                <a:spcPts val="850"/>
              </a:spcBef>
              <a:spcAft>
                <a:spcPts val="0"/>
              </a:spcAft>
              <a:buSzPts val="1400"/>
              <a:buNone/>
              <a:defRPr sz="2000"/>
            </a:lvl4pPr>
            <a:lvl5pPr indent="-228600" lvl="4" marL="2286000" algn="l">
              <a:lnSpc>
                <a:spcPct val="92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8" name="Google Shape;128;p178"/>
          <p:cNvSpPr txBox="1"/>
          <p:nvPr>
            <p:ph idx="2" type="body"/>
          </p:nvPr>
        </p:nvSpPr>
        <p:spPr>
          <a:xfrm>
            <a:off x="839788" y="2057400"/>
            <a:ext cx="3932237" cy="381158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600"/>
              <a:buNone/>
              <a:defRPr sz="1600"/>
            </a:lvl1pPr>
            <a:lvl2pPr indent="-228600" lvl="1" marL="914400" algn="l">
              <a:lnSpc>
                <a:spcPct val="92000"/>
              </a:lnSpc>
              <a:spcBef>
                <a:spcPts val="1425"/>
              </a:spcBef>
              <a:spcAft>
                <a:spcPts val="0"/>
              </a:spcAft>
              <a:buSzPts val="1400"/>
              <a:buNone/>
              <a:defRPr sz="1400"/>
            </a:lvl2pPr>
            <a:lvl3pPr indent="-228600" lvl="2" marL="1371600" algn="l">
              <a:lnSpc>
                <a:spcPct val="92000"/>
              </a:lnSpc>
              <a:spcBef>
                <a:spcPts val="1138"/>
              </a:spcBef>
              <a:spcAft>
                <a:spcPts val="0"/>
              </a:spcAft>
              <a:buSzPts val="1200"/>
              <a:buNone/>
              <a:defRPr sz="1200"/>
            </a:lvl3pPr>
            <a:lvl4pPr indent="-228600" lvl="3" marL="1828800" algn="l">
              <a:lnSpc>
                <a:spcPct val="92000"/>
              </a:lnSpc>
              <a:spcBef>
                <a:spcPts val="850"/>
              </a:spcBef>
              <a:spcAft>
                <a:spcPts val="0"/>
              </a:spcAft>
              <a:buSzPts val="1000"/>
              <a:buNone/>
              <a:defRPr sz="1000"/>
            </a:lvl4pPr>
            <a:lvl5pPr indent="-228600" lvl="4" marL="2286000" algn="l">
              <a:lnSpc>
                <a:spcPct val="92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9" name="Google Shape;129;p178"/>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8"/>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1" name="Shape 131"/>
        <p:cNvGrpSpPr/>
        <p:nvPr/>
      </p:nvGrpSpPr>
      <p:grpSpPr>
        <a:xfrm>
          <a:off x="0" y="0"/>
          <a:ext cx="0" cy="0"/>
          <a:chOff x="0" y="0"/>
          <a:chExt cx="0" cy="0"/>
        </a:xfrm>
      </p:grpSpPr>
      <p:sp>
        <p:nvSpPr>
          <p:cNvPr id="132" name="Google Shape;132;p179"/>
          <p:cNvSpPr txBox="1"/>
          <p:nvPr>
            <p:ph type="title"/>
          </p:nvPr>
        </p:nvSpPr>
        <p:spPr>
          <a:xfrm>
            <a:off x="839788" y="457200"/>
            <a:ext cx="3932237" cy="1600200"/>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33" name="Google Shape;133;p179"/>
          <p:cNvSpPr/>
          <p:nvPr>
            <p:ph idx="2" type="pic"/>
          </p:nvPr>
        </p:nvSpPr>
        <p:spPr>
          <a:xfrm>
            <a:off x="5183188" y="987425"/>
            <a:ext cx="6173787" cy="4873625"/>
          </a:xfrm>
          <a:prstGeom prst="rect">
            <a:avLst/>
          </a:prstGeom>
          <a:noFill/>
          <a:ln>
            <a:noFill/>
          </a:ln>
        </p:spPr>
        <p:txBody>
          <a:bodyPr anchorCtr="0" anchor="t" bIns="45000" lIns="90000" spcFirstLastPara="1" rIns="90000" wrap="square" tIns="45000">
            <a:noAutofit/>
          </a:bodyPr>
          <a:lstStyle>
            <a:lvl1pPr lvl="0" marR="0" rtl="0" algn="l">
              <a:lnSpc>
                <a:spcPct val="92000"/>
              </a:lnSpc>
              <a:spcBef>
                <a:spcPts val="0"/>
              </a:spcBef>
              <a:spcAft>
                <a:spcPts val="0"/>
              </a:spcAft>
              <a:buClr>
                <a:srgbClr val="000000"/>
              </a:buClr>
              <a:buSzPts val="3200"/>
              <a:buFont typeface="Times New Roman"/>
              <a:buNone/>
              <a:defRPr b="0" i="0" sz="3200" u="none" cap="none" strike="noStrike">
                <a:solidFill>
                  <a:srgbClr val="000000"/>
                </a:solidFill>
                <a:latin typeface="Calibri"/>
                <a:ea typeface="Calibri"/>
                <a:cs typeface="Calibri"/>
                <a:sym typeface="Calibri"/>
              </a:defRPr>
            </a:lvl1pPr>
            <a:lvl2pPr lvl="1" marR="0" rtl="0" algn="l">
              <a:lnSpc>
                <a:spcPct val="92000"/>
              </a:lnSpc>
              <a:spcBef>
                <a:spcPts val="1425"/>
              </a:spcBef>
              <a:spcAft>
                <a:spcPts val="0"/>
              </a:spcAft>
              <a:buClr>
                <a:srgbClr val="000000"/>
              </a:buClr>
              <a:buSzPts val="2800"/>
              <a:buFont typeface="Times New Roman"/>
              <a:buNone/>
              <a:defRPr b="0" i="0" sz="2800" u="none" cap="none" strike="noStrike">
                <a:solidFill>
                  <a:srgbClr val="000000"/>
                </a:solidFill>
                <a:latin typeface="Calibri"/>
                <a:ea typeface="Calibri"/>
                <a:cs typeface="Calibri"/>
                <a:sym typeface="Calibri"/>
              </a:defRPr>
            </a:lvl2pPr>
            <a:lvl3pPr lvl="2" marR="0" rtl="0" algn="l">
              <a:lnSpc>
                <a:spcPct val="92000"/>
              </a:lnSpc>
              <a:spcBef>
                <a:spcPts val="1138"/>
              </a:spcBef>
              <a:spcAft>
                <a:spcPts val="0"/>
              </a:spcAft>
              <a:buClr>
                <a:srgbClr val="000000"/>
              </a:buClr>
              <a:buSzPts val="2400"/>
              <a:buFont typeface="Times New Roman"/>
              <a:buNone/>
              <a:defRPr b="0" i="0" sz="2400" u="none" cap="none" strike="noStrike">
                <a:solidFill>
                  <a:srgbClr val="000000"/>
                </a:solidFill>
                <a:latin typeface="Calibri"/>
                <a:ea typeface="Calibri"/>
                <a:cs typeface="Calibri"/>
                <a:sym typeface="Calibri"/>
              </a:defRPr>
            </a:lvl3pPr>
            <a:lvl4pPr lvl="3" marR="0" rtl="0" algn="l">
              <a:lnSpc>
                <a:spcPct val="92000"/>
              </a:lnSpc>
              <a:spcBef>
                <a:spcPts val="85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4pPr>
            <a:lvl5pPr lvl="4" marR="0" rtl="0" algn="l">
              <a:lnSpc>
                <a:spcPct val="92000"/>
              </a:lnSpc>
              <a:spcBef>
                <a:spcPts val="575"/>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4" name="Google Shape;134;p179"/>
          <p:cNvSpPr txBox="1"/>
          <p:nvPr>
            <p:ph idx="1" type="body"/>
          </p:nvPr>
        </p:nvSpPr>
        <p:spPr>
          <a:xfrm>
            <a:off x="839788" y="2057400"/>
            <a:ext cx="3932237" cy="381158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600"/>
              <a:buNone/>
              <a:defRPr sz="1600"/>
            </a:lvl1pPr>
            <a:lvl2pPr indent="-228600" lvl="1" marL="914400" algn="l">
              <a:lnSpc>
                <a:spcPct val="92000"/>
              </a:lnSpc>
              <a:spcBef>
                <a:spcPts val="1425"/>
              </a:spcBef>
              <a:spcAft>
                <a:spcPts val="0"/>
              </a:spcAft>
              <a:buSzPts val="1400"/>
              <a:buNone/>
              <a:defRPr sz="1400"/>
            </a:lvl2pPr>
            <a:lvl3pPr indent="-228600" lvl="2" marL="1371600" algn="l">
              <a:lnSpc>
                <a:spcPct val="92000"/>
              </a:lnSpc>
              <a:spcBef>
                <a:spcPts val="1138"/>
              </a:spcBef>
              <a:spcAft>
                <a:spcPts val="0"/>
              </a:spcAft>
              <a:buSzPts val="1200"/>
              <a:buNone/>
              <a:defRPr sz="1200"/>
            </a:lvl3pPr>
            <a:lvl4pPr indent="-228600" lvl="3" marL="1828800" algn="l">
              <a:lnSpc>
                <a:spcPct val="92000"/>
              </a:lnSpc>
              <a:spcBef>
                <a:spcPts val="850"/>
              </a:spcBef>
              <a:spcAft>
                <a:spcPts val="0"/>
              </a:spcAft>
              <a:buSzPts val="1000"/>
              <a:buNone/>
              <a:defRPr sz="1000"/>
            </a:lvl4pPr>
            <a:lvl5pPr indent="-228600" lvl="4" marL="2286000" algn="l">
              <a:lnSpc>
                <a:spcPct val="92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179"/>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9"/>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p180"/>
          <p:cNvSpPr txBox="1"/>
          <p:nvPr>
            <p:ph type="title"/>
          </p:nvPr>
        </p:nvSpPr>
        <p:spPr>
          <a:xfrm>
            <a:off x="2925763" y="365125"/>
            <a:ext cx="8401050" cy="131762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39" name="Google Shape;139;p180"/>
          <p:cNvSpPr txBox="1"/>
          <p:nvPr>
            <p:ph idx="1" type="body"/>
          </p:nvPr>
        </p:nvSpPr>
        <p:spPr>
          <a:xfrm rot="5400000">
            <a:off x="3920332" y="-1256507"/>
            <a:ext cx="4343400" cy="10507663"/>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80"/>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80"/>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2" name="Shape 142"/>
        <p:cNvGrpSpPr/>
        <p:nvPr/>
      </p:nvGrpSpPr>
      <p:grpSpPr>
        <a:xfrm>
          <a:off x="0" y="0"/>
          <a:ext cx="0" cy="0"/>
          <a:chOff x="0" y="0"/>
          <a:chExt cx="0" cy="0"/>
        </a:xfrm>
      </p:grpSpPr>
      <p:sp>
        <p:nvSpPr>
          <p:cNvPr id="143" name="Google Shape;143;p181"/>
          <p:cNvSpPr txBox="1"/>
          <p:nvPr>
            <p:ph type="title"/>
          </p:nvPr>
        </p:nvSpPr>
        <p:spPr>
          <a:xfrm rot="5400000">
            <a:off x="7131051" y="1954213"/>
            <a:ext cx="5803900" cy="2625725"/>
          </a:xfrm>
          <a:prstGeom prst="rect">
            <a:avLst/>
          </a:prstGeom>
          <a:noFill/>
          <a:ln>
            <a:noFill/>
          </a:ln>
        </p:spPr>
        <p:txBody>
          <a:bodyPr anchorCtr="0" anchor="t"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44" name="Google Shape;144;p181"/>
          <p:cNvSpPr txBox="1"/>
          <p:nvPr>
            <p:ph idx="1" type="body"/>
          </p:nvPr>
        </p:nvSpPr>
        <p:spPr>
          <a:xfrm rot="5400000">
            <a:off x="1801019" y="-597694"/>
            <a:ext cx="5803900" cy="7729538"/>
          </a:xfrm>
          <a:prstGeom prst="rect">
            <a:avLst/>
          </a:prstGeom>
          <a:noFill/>
          <a:ln>
            <a:noFill/>
          </a:ln>
        </p:spPr>
        <p:txBody>
          <a:bodyPr anchorCtr="0" anchor="t" bIns="45000" lIns="90000" spcFirstLastPara="1" rIns="90000" wrap="square" tIns="45000">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181"/>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81"/>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160"/>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60"/>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7" name="Shape 157"/>
        <p:cNvGrpSpPr/>
        <p:nvPr/>
      </p:nvGrpSpPr>
      <p:grpSpPr>
        <a:xfrm>
          <a:off x="0" y="0"/>
          <a:ext cx="0" cy="0"/>
          <a:chOff x="0" y="0"/>
          <a:chExt cx="0" cy="0"/>
        </a:xfrm>
      </p:grpSpPr>
      <p:sp>
        <p:nvSpPr>
          <p:cNvPr id="158" name="Google Shape;158;p182"/>
          <p:cNvSpPr txBox="1"/>
          <p:nvPr>
            <p:ph type="ctrTitle"/>
          </p:nvPr>
        </p:nvSpPr>
        <p:spPr>
          <a:xfrm>
            <a:off x="1524000" y="1122363"/>
            <a:ext cx="9145588" cy="2387600"/>
          </a:xfrm>
          <a:prstGeom prst="rect">
            <a:avLst/>
          </a:prstGeom>
          <a:noFill/>
          <a:ln>
            <a:noFill/>
          </a:ln>
        </p:spPr>
        <p:txBody>
          <a:bodyPr anchorCtr="0" anchor="b" bIns="0" lIns="0" spcFirstLastPara="1" rIns="0" wrap="square" tIns="0">
            <a:noAutofit/>
          </a:bodyPr>
          <a:lstStyle>
            <a:lvl1pPr lvl="0" algn="ctr">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59" name="Google Shape;159;p182"/>
          <p:cNvSpPr txBox="1"/>
          <p:nvPr>
            <p:ph idx="1" type="subTitle"/>
          </p:nvPr>
        </p:nvSpPr>
        <p:spPr>
          <a:xfrm>
            <a:off x="1524000" y="3602038"/>
            <a:ext cx="9145588" cy="1655762"/>
          </a:xfrm>
          <a:prstGeom prst="rect">
            <a:avLst/>
          </a:prstGeom>
          <a:noFill/>
          <a:ln>
            <a:noFill/>
          </a:ln>
        </p:spPr>
        <p:txBody>
          <a:bodyPr anchorCtr="0" anchor="t" bIns="0" lIns="0" spcFirstLastPara="1" rIns="0" wrap="square" tIns="28075">
            <a:noAutofit/>
          </a:bodyPr>
          <a:lstStyle>
            <a:lvl1pPr lvl="0" algn="ctr">
              <a:lnSpc>
                <a:spcPct val="92000"/>
              </a:lnSpc>
              <a:spcBef>
                <a:spcPts val="0"/>
              </a:spcBef>
              <a:spcAft>
                <a:spcPts val="0"/>
              </a:spcAft>
              <a:buSzPts val="2400"/>
              <a:buNone/>
              <a:defRPr sz="2400"/>
            </a:lvl1pPr>
            <a:lvl2pPr lvl="1" algn="ctr">
              <a:lnSpc>
                <a:spcPct val="92000"/>
              </a:lnSpc>
              <a:spcBef>
                <a:spcPts val="1425"/>
              </a:spcBef>
              <a:spcAft>
                <a:spcPts val="0"/>
              </a:spcAft>
              <a:buSzPts val="2000"/>
              <a:buNone/>
              <a:defRPr sz="2000"/>
            </a:lvl2pPr>
            <a:lvl3pPr lvl="2" algn="ctr">
              <a:lnSpc>
                <a:spcPct val="92000"/>
              </a:lnSpc>
              <a:spcBef>
                <a:spcPts val="1138"/>
              </a:spcBef>
              <a:spcAft>
                <a:spcPts val="0"/>
              </a:spcAft>
              <a:buSzPts val="1800"/>
              <a:buNone/>
              <a:defRPr sz="1800"/>
            </a:lvl3pPr>
            <a:lvl4pPr lvl="3" algn="ctr">
              <a:lnSpc>
                <a:spcPct val="92000"/>
              </a:lnSpc>
              <a:spcBef>
                <a:spcPts val="850"/>
              </a:spcBef>
              <a:spcAft>
                <a:spcPts val="0"/>
              </a:spcAft>
              <a:buSzPts val="1600"/>
              <a:buNone/>
              <a:defRPr sz="1600"/>
            </a:lvl4pPr>
            <a:lvl5pPr lvl="4" algn="ctr">
              <a:lnSpc>
                <a:spcPct val="92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0" name="Google Shape;160;p182"/>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82"/>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2" name="Shape 162"/>
        <p:cNvGrpSpPr/>
        <p:nvPr/>
      </p:nvGrpSpPr>
      <p:grpSpPr>
        <a:xfrm>
          <a:off x="0" y="0"/>
          <a:ext cx="0" cy="0"/>
          <a:chOff x="0" y="0"/>
          <a:chExt cx="0" cy="0"/>
        </a:xfrm>
      </p:grpSpPr>
      <p:sp>
        <p:nvSpPr>
          <p:cNvPr id="163" name="Google Shape;163;p183"/>
          <p:cNvSpPr txBox="1"/>
          <p:nvPr>
            <p:ph type="title"/>
          </p:nvPr>
        </p:nvSpPr>
        <p:spPr>
          <a:xfrm>
            <a:off x="609600" y="273050"/>
            <a:ext cx="10964863" cy="1136650"/>
          </a:xfrm>
          <a:prstGeom prst="rect">
            <a:avLst/>
          </a:prstGeom>
          <a:noFill/>
          <a:ln>
            <a:noFill/>
          </a:ln>
        </p:spPr>
        <p:txBody>
          <a:bodyPr anchorCtr="0" anchor="ctr" bIns="0" lIns="0" spcFirstLastPara="1" rIns="0" wrap="square" tIns="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64" name="Google Shape;164;p183"/>
          <p:cNvSpPr txBox="1"/>
          <p:nvPr>
            <p:ph idx="1" type="body"/>
          </p:nvPr>
        </p:nvSpPr>
        <p:spPr>
          <a:xfrm>
            <a:off x="609600" y="1604963"/>
            <a:ext cx="10964863" cy="45180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183"/>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183"/>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7" name="Shape 167"/>
        <p:cNvGrpSpPr/>
        <p:nvPr/>
      </p:nvGrpSpPr>
      <p:grpSpPr>
        <a:xfrm>
          <a:off x="0" y="0"/>
          <a:ext cx="0" cy="0"/>
          <a:chOff x="0" y="0"/>
          <a:chExt cx="0" cy="0"/>
        </a:xfrm>
      </p:grpSpPr>
      <p:sp>
        <p:nvSpPr>
          <p:cNvPr id="168" name="Google Shape;168;p184"/>
          <p:cNvSpPr txBox="1"/>
          <p:nvPr>
            <p:ph type="title"/>
          </p:nvPr>
        </p:nvSpPr>
        <p:spPr>
          <a:xfrm>
            <a:off x="831850" y="1709738"/>
            <a:ext cx="10517188" cy="2852737"/>
          </a:xfrm>
          <a:prstGeom prst="rect">
            <a:avLst/>
          </a:prstGeom>
          <a:noFill/>
          <a:ln>
            <a:noFill/>
          </a:ln>
        </p:spPr>
        <p:txBody>
          <a:bodyPr anchorCtr="0" anchor="b" bIns="0" lIns="0" spcFirstLastPara="1" rIns="0" wrap="square" tIns="0">
            <a:noAutofit/>
          </a:bodyPr>
          <a:lstStyle>
            <a:lvl1pPr lvl="0" algn="l">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69" name="Google Shape;169;p184"/>
          <p:cNvSpPr txBox="1"/>
          <p:nvPr>
            <p:ph idx="1" type="body"/>
          </p:nvPr>
        </p:nvSpPr>
        <p:spPr>
          <a:xfrm>
            <a:off x="831850" y="4589463"/>
            <a:ext cx="10517188" cy="1500187"/>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2400"/>
              <a:buNone/>
              <a:defRPr sz="2400"/>
            </a:lvl1pPr>
            <a:lvl2pPr indent="-228600" lvl="1" marL="914400" algn="l">
              <a:lnSpc>
                <a:spcPct val="92000"/>
              </a:lnSpc>
              <a:spcBef>
                <a:spcPts val="1425"/>
              </a:spcBef>
              <a:spcAft>
                <a:spcPts val="0"/>
              </a:spcAft>
              <a:buSzPts val="2000"/>
              <a:buNone/>
              <a:defRPr sz="2000"/>
            </a:lvl2pPr>
            <a:lvl3pPr indent="-228600" lvl="2" marL="1371600" algn="l">
              <a:lnSpc>
                <a:spcPct val="92000"/>
              </a:lnSpc>
              <a:spcBef>
                <a:spcPts val="1138"/>
              </a:spcBef>
              <a:spcAft>
                <a:spcPts val="0"/>
              </a:spcAft>
              <a:buSzPts val="1800"/>
              <a:buNone/>
              <a:defRPr sz="1800"/>
            </a:lvl3pPr>
            <a:lvl4pPr indent="-228600" lvl="3" marL="1828800" algn="l">
              <a:lnSpc>
                <a:spcPct val="92000"/>
              </a:lnSpc>
              <a:spcBef>
                <a:spcPts val="850"/>
              </a:spcBef>
              <a:spcAft>
                <a:spcPts val="0"/>
              </a:spcAft>
              <a:buSzPts val="1600"/>
              <a:buNone/>
              <a:defRPr sz="1600"/>
            </a:lvl4pPr>
            <a:lvl5pPr indent="-228600" lvl="4" marL="2286000" algn="l">
              <a:lnSpc>
                <a:spcPct val="92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70" name="Google Shape;170;p184"/>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84"/>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2" name="Shape 172"/>
        <p:cNvGrpSpPr/>
        <p:nvPr/>
      </p:nvGrpSpPr>
      <p:grpSpPr>
        <a:xfrm>
          <a:off x="0" y="0"/>
          <a:ext cx="0" cy="0"/>
          <a:chOff x="0" y="0"/>
          <a:chExt cx="0" cy="0"/>
        </a:xfrm>
      </p:grpSpPr>
      <p:sp>
        <p:nvSpPr>
          <p:cNvPr id="173" name="Google Shape;173;p185"/>
          <p:cNvSpPr txBox="1"/>
          <p:nvPr>
            <p:ph type="title"/>
          </p:nvPr>
        </p:nvSpPr>
        <p:spPr>
          <a:xfrm>
            <a:off x="609600" y="273050"/>
            <a:ext cx="10964863" cy="1136650"/>
          </a:xfrm>
          <a:prstGeom prst="rect">
            <a:avLst/>
          </a:prstGeom>
          <a:noFill/>
          <a:ln>
            <a:noFill/>
          </a:ln>
        </p:spPr>
        <p:txBody>
          <a:bodyPr anchorCtr="0" anchor="ctr" bIns="0" lIns="0" spcFirstLastPara="1" rIns="0" wrap="square" tIns="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74" name="Google Shape;174;p185"/>
          <p:cNvSpPr txBox="1"/>
          <p:nvPr>
            <p:ph idx="1" type="body"/>
          </p:nvPr>
        </p:nvSpPr>
        <p:spPr>
          <a:xfrm>
            <a:off x="609600" y="1604963"/>
            <a:ext cx="5405438" cy="45180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185"/>
          <p:cNvSpPr txBox="1"/>
          <p:nvPr>
            <p:ph idx="2" type="body"/>
          </p:nvPr>
        </p:nvSpPr>
        <p:spPr>
          <a:xfrm>
            <a:off x="6167438" y="1604963"/>
            <a:ext cx="5407025" cy="45180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185"/>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85"/>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8" name="Shape 178"/>
        <p:cNvGrpSpPr/>
        <p:nvPr/>
      </p:nvGrpSpPr>
      <p:grpSpPr>
        <a:xfrm>
          <a:off x="0" y="0"/>
          <a:ext cx="0" cy="0"/>
          <a:chOff x="0" y="0"/>
          <a:chExt cx="0" cy="0"/>
        </a:xfrm>
      </p:grpSpPr>
      <p:sp>
        <p:nvSpPr>
          <p:cNvPr id="179" name="Google Shape;179;p186"/>
          <p:cNvSpPr txBox="1"/>
          <p:nvPr>
            <p:ph type="title"/>
          </p:nvPr>
        </p:nvSpPr>
        <p:spPr>
          <a:xfrm>
            <a:off x="839788" y="365125"/>
            <a:ext cx="10517187" cy="1325563"/>
          </a:xfrm>
          <a:prstGeom prst="rect">
            <a:avLst/>
          </a:prstGeom>
          <a:noFill/>
          <a:ln>
            <a:noFill/>
          </a:ln>
        </p:spPr>
        <p:txBody>
          <a:bodyPr anchorCtr="0" anchor="ctr" bIns="0" lIns="0" spcFirstLastPara="1" rIns="0" wrap="square" tIns="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80" name="Google Shape;180;p186"/>
          <p:cNvSpPr txBox="1"/>
          <p:nvPr>
            <p:ph idx="1" type="body"/>
          </p:nvPr>
        </p:nvSpPr>
        <p:spPr>
          <a:xfrm>
            <a:off x="839788" y="1681163"/>
            <a:ext cx="5157787" cy="823912"/>
          </a:xfrm>
          <a:prstGeom prst="rect">
            <a:avLst/>
          </a:prstGeom>
          <a:noFill/>
          <a:ln>
            <a:noFill/>
          </a:ln>
        </p:spPr>
        <p:txBody>
          <a:bodyPr anchorCtr="0" anchor="b" bIns="0" lIns="0" spcFirstLastPara="1" rIns="0" wrap="square" tIns="28075">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1" name="Google Shape;181;p186"/>
          <p:cNvSpPr txBox="1"/>
          <p:nvPr>
            <p:ph idx="2" type="body"/>
          </p:nvPr>
        </p:nvSpPr>
        <p:spPr>
          <a:xfrm>
            <a:off x="839788" y="2505075"/>
            <a:ext cx="5157787" cy="3684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186"/>
          <p:cNvSpPr txBox="1"/>
          <p:nvPr>
            <p:ph idx="3" type="body"/>
          </p:nvPr>
        </p:nvSpPr>
        <p:spPr>
          <a:xfrm>
            <a:off x="6173788" y="1681163"/>
            <a:ext cx="5183187" cy="823912"/>
          </a:xfrm>
          <a:prstGeom prst="rect">
            <a:avLst/>
          </a:prstGeom>
          <a:noFill/>
          <a:ln>
            <a:noFill/>
          </a:ln>
        </p:spPr>
        <p:txBody>
          <a:bodyPr anchorCtr="0" anchor="b" bIns="0" lIns="0" spcFirstLastPara="1" rIns="0" wrap="square" tIns="28075">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3" name="Google Shape;183;p186"/>
          <p:cNvSpPr txBox="1"/>
          <p:nvPr>
            <p:ph idx="4" type="body"/>
          </p:nvPr>
        </p:nvSpPr>
        <p:spPr>
          <a:xfrm>
            <a:off x="6173788" y="2505075"/>
            <a:ext cx="5183187" cy="3684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186"/>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86"/>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62"/>
          <p:cNvSpPr txBox="1"/>
          <p:nvPr>
            <p:ph type="title"/>
          </p:nvPr>
        </p:nvSpPr>
        <p:spPr>
          <a:xfrm>
            <a:off x="1524000" y="1122363"/>
            <a:ext cx="9136063" cy="2379662"/>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31" name="Google Shape;31;p162"/>
          <p:cNvSpPr txBox="1"/>
          <p:nvPr>
            <p:ph idx="1" type="body"/>
          </p:nvPr>
        </p:nvSpPr>
        <p:spPr>
          <a:xfrm>
            <a:off x="609600" y="1604963"/>
            <a:ext cx="10964863" cy="45180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2"/>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2"/>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6" name="Shape 186"/>
        <p:cNvGrpSpPr/>
        <p:nvPr/>
      </p:nvGrpSpPr>
      <p:grpSpPr>
        <a:xfrm>
          <a:off x="0" y="0"/>
          <a:ext cx="0" cy="0"/>
          <a:chOff x="0" y="0"/>
          <a:chExt cx="0" cy="0"/>
        </a:xfrm>
      </p:grpSpPr>
      <p:sp>
        <p:nvSpPr>
          <p:cNvPr id="187" name="Google Shape;187;p187"/>
          <p:cNvSpPr txBox="1"/>
          <p:nvPr>
            <p:ph type="title"/>
          </p:nvPr>
        </p:nvSpPr>
        <p:spPr>
          <a:xfrm>
            <a:off x="609600" y="273050"/>
            <a:ext cx="10964863" cy="1136650"/>
          </a:xfrm>
          <a:prstGeom prst="rect">
            <a:avLst/>
          </a:prstGeom>
          <a:noFill/>
          <a:ln>
            <a:noFill/>
          </a:ln>
        </p:spPr>
        <p:txBody>
          <a:bodyPr anchorCtr="0" anchor="ctr" bIns="0" lIns="0" spcFirstLastPara="1" rIns="0" wrap="square" tIns="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88" name="Google Shape;188;p187"/>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187"/>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0" name="Shape 190"/>
        <p:cNvGrpSpPr/>
        <p:nvPr/>
      </p:nvGrpSpPr>
      <p:grpSpPr>
        <a:xfrm>
          <a:off x="0" y="0"/>
          <a:ext cx="0" cy="0"/>
          <a:chOff x="0" y="0"/>
          <a:chExt cx="0" cy="0"/>
        </a:xfrm>
      </p:grpSpPr>
      <p:sp>
        <p:nvSpPr>
          <p:cNvPr id="191" name="Google Shape;191;p188"/>
          <p:cNvSpPr txBox="1"/>
          <p:nvPr>
            <p:ph type="title"/>
          </p:nvPr>
        </p:nvSpPr>
        <p:spPr>
          <a:xfrm>
            <a:off x="839788" y="457200"/>
            <a:ext cx="3932237" cy="1600200"/>
          </a:xfrm>
          <a:prstGeom prst="rect">
            <a:avLst/>
          </a:prstGeom>
          <a:noFill/>
          <a:ln>
            <a:noFill/>
          </a:ln>
        </p:spPr>
        <p:txBody>
          <a:bodyPr anchorCtr="0" anchor="b" bIns="0" lIns="0" spcFirstLastPara="1" rIns="0" wrap="square" tIns="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92" name="Google Shape;192;p188"/>
          <p:cNvSpPr txBox="1"/>
          <p:nvPr>
            <p:ph idx="1" type="body"/>
          </p:nvPr>
        </p:nvSpPr>
        <p:spPr>
          <a:xfrm>
            <a:off x="5183188" y="987425"/>
            <a:ext cx="6173787" cy="48736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sz="3200"/>
            </a:lvl1pPr>
            <a:lvl2pPr indent="-228600" lvl="1" marL="914400" algn="l">
              <a:lnSpc>
                <a:spcPct val="92000"/>
              </a:lnSpc>
              <a:spcBef>
                <a:spcPts val="1425"/>
              </a:spcBef>
              <a:spcAft>
                <a:spcPts val="0"/>
              </a:spcAft>
              <a:buSzPts val="1400"/>
              <a:buNone/>
              <a:defRPr sz="2800"/>
            </a:lvl2pPr>
            <a:lvl3pPr indent="-228600" lvl="2" marL="1371600" algn="l">
              <a:lnSpc>
                <a:spcPct val="92000"/>
              </a:lnSpc>
              <a:spcBef>
                <a:spcPts val="1138"/>
              </a:spcBef>
              <a:spcAft>
                <a:spcPts val="0"/>
              </a:spcAft>
              <a:buSzPts val="1400"/>
              <a:buNone/>
              <a:defRPr sz="2400"/>
            </a:lvl3pPr>
            <a:lvl4pPr indent="-228600" lvl="3" marL="1828800" algn="l">
              <a:lnSpc>
                <a:spcPct val="92000"/>
              </a:lnSpc>
              <a:spcBef>
                <a:spcPts val="850"/>
              </a:spcBef>
              <a:spcAft>
                <a:spcPts val="0"/>
              </a:spcAft>
              <a:buSzPts val="1400"/>
              <a:buNone/>
              <a:defRPr sz="2000"/>
            </a:lvl4pPr>
            <a:lvl5pPr indent="-228600" lvl="4" marL="2286000" algn="l">
              <a:lnSpc>
                <a:spcPct val="92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3" name="Google Shape;193;p188"/>
          <p:cNvSpPr txBox="1"/>
          <p:nvPr>
            <p:ph idx="2" type="body"/>
          </p:nvPr>
        </p:nvSpPr>
        <p:spPr>
          <a:xfrm>
            <a:off x="839788" y="2057400"/>
            <a:ext cx="3932237" cy="3811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600"/>
              <a:buNone/>
              <a:defRPr sz="1600"/>
            </a:lvl1pPr>
            <a:lvl2pPr indent="-228600" lvl="1" marL="914400" algn="l">
              <a:lnSpc>
                <a:spcPct val="92000"/>
              </a:lnSpc>
              <a:spcBef>
                <a:spcPts val="1425"/>
              </a:spcBef>
              <a:spcAft>
                <a:spcPts val="0"/>
              </a:spcAft>
              <a:buSzPts val="1400"/>
              <a:buNone/>
              <a:defRPr sz="1400"/>
            </a:lvl2pPr>
            <a:lvl3pPr indent="-228600" lvl="2" marL="1371600" algn="l">
              <a:lnSpc>
                <a:spcPct val="92000"/>
              </a:lnSpc>
              <a:spcBef>
                <a:spcPts val="1138"/>
              </a:spcBef>
              <a:spcAft>
                <a:spcPts val="0"/>
              </a:spcAft>
              <a:buSzPts val="1200"/>
              <a:buNone/>
              <a:defRPr sz="1200"/>
            </a:lvl3pPr>
            <a:lvl4pPr indent="-228600" lvl="3" marL="1828800" algn="l">
              <a:lnSpc>
                <a:spcPct val="92000"/>
              </a:lnSpc>
              <a:spcBef>
                <a:spcPts val="850"/>
              </a:spcBef>
              <a:spcAft>
                <a:spcPts val="0"/>
              </a:spcAft>
              <a:buSzPts val="1000"/>
              <a:buNone/>
              <a:defRPr sz="1000"/>
            </a:lvl4pPr>
            <a:lvl5pPr indent="-228600" lvl="4" marL="2286000" algn="l">
              <a:lnSpc>
                <a:spcPct val="92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4" name="Google Shape;194;p188"/>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88"/>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6" name="Shape 196"/>
        <p:cNvGrpSpPr/>
        <p:nvPr/>
      </p:nvGrpSpPr>
      <p:grpSpPr>
        <a:xfrm>
          <a:off x="0" y="0"/>
          <a:ext cx="0" cy="0"/>
          <a:chOff x="0" y="0"/>
          <a:chExt cx="0" cy="0"/>
        </a:xfrm>
      </p:grpSpPr>
      <p:sp>
        <p:nvSpPr>
          <p:cNvPr id="197" name="Google Shape;197;p189"/>
          <p:cNvSpPr txBox="1"/>
          <p:nvPr>
            <p:ph type="title"/>
          </p:nvPr>
        </p:nvSpPr>
        <p:spPr>
          <a:xfrm>
            <a:off x="839788" y="457200"/>
            <a:ext cx="3932237" cy="1600200"/>
          </a:xfrm>
          <a:prstGeom prst="rect">
            <a:avLst/>
          </a:prstGeom>
          <a:noFill/>
          <a:ln>
            <a:noFill/>
          </a:ln>
        </p:spPr>
        <p:txBody>
          <a:bodyPr anchorCtr="0" anchor="b" bIns="0" lIns="0" spcFirstLastPara="1" rIns="0" wrap="square" tIns="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198" name="Google Shape;198;p189"/>
          <p:cNvSpPr/>
          <p:nvPr>
            <p:ph idx="2" type="pic"/>
          </p:nvPr>
        </p:nvSpPr>
        <p:spPr>
          <a:xfrm>
            <a:off x="5183188" y="987425"/>
            <a:ext cx="6173787" cy="4873625"/>
          </a:xfrm>
          <a:prstGeom prst="rect">
            <a:avLst/>
          </a:prstGeom>
          <a:noFill/>
          <a:ln>
            <a:noFill/>
          </a:ln>
        </p:spPr>
        <p:txBody>
          <a:bodyPr anchorCtr="0" anchor="t" bIns="0" lIns="0" spcFirstLastPara="1" rIns="0" wrap="square" tIns="28075">
            <a:noAutofit/>
          </a:bodyPr>
          <a:lstStyle>
            <a:lvl1pPr lvl="0" marR="0" rtl="0" algn="l">
              <a:lnSpc>
                <a:spcPct val="92000"/>
              </a:lnSpc>
              <a:spcBef>
                <a:spcPts val="0"/>
              </a:spcBef>
              <a:spcAft>
                <a:spcPts val="0"/>
              </a:spcAft>
              <a:buClr>
                <a:srgbClr val="000000"/>
              </a:buClr>
              <a:buSzPts val="3200"/>
              <a:buFont typeface="Times New Roman"/>
              <a:buNone/>
              <a:defRPr b="0" i="0" sz="3200" u="none" cap="none" strike="noStrike">
                <a:solidFill>
                  <a:srgbClr val="000000"/>
                </a:solidFill>
                <a:latin typeface="Calibri"/>
                <a:ea typeface="Calibri"/>
                <a:cs typeface="Calibri"/>
                <a:sym typeface="Calibri"/>
              </a:defRPr>
            </a:lvl1pPr>
            <a:lvl2pPr lvl="1" marR="0" rtl="0" algn="l">
              <a:lnSpc>
                <a:spcPct val="92000"/>
              </a:lnSpc>
              <a:spcBef>
                <a:spcPts val="1425"/>
              </a:spcBef>
              <a:spcAft>
                <a:spcPts val="0"/>
              </a:spcAft>
              <a:buClr>
                <a:srgbClr val="000000"/>
              </a:buClr>
              <a:buSzPts val="2800"/>
              <a:buFont typeface="Times New Roman"/>
              <a:buNone/>
              <a:defRPr b="0" i="0" sz="2800" u="none" cap="none" strike="noStrike">
                <a:solidFill>
                  <a:srgbClr val="000000"/>
                </a:solidFill>
                <a:latin typeface="Calibri"/>
                <a:ea typeface="Calibri"/>
                <a:cs typeface="Calibri"/>
                <a:sym typeface="Calibri"/>
              </a:defRPr>
            </a:lvl2pPr>
            <a:lvl3pPr lvl="2" marR="0" rtl="0" algn="l">
              <a:lnSpc>
                <a:spcPct val="92000"/>
              </a:lnSpc>
              <a:spcBef>
                <a:spcPts val="1138"/>
              </a:spcBef>
              <a:spcAft>
                <a:spcPts val="0"/>
              </a:spcAft>
              <a:buClr>
                <a:srgbClr val="000000"/>
              </a:buClr>
              <a:buSzPts val="2400"/>
              <a:buFont typeface="Times New Roman"/>
              <a:buNone/>
              <a:defRPr b="0" i="0" sz="2400" u="none" cap="none" strike="noStrike">
                <a:solidFill>
                  <a:srgbClr val="000000"/>
                </a:solidFill>
                <a:latin typeface="Calibri"/>
                <a:ea typeface="Calibri"/>
                <a:cs typeface="Calibri"/>
                <a:sym typeface="Calibri"/>
              </a:defRPr>
            </a:lvl3pPr>
            <a:lvl4pPr lvl="3" marR="0" rtl="0" algn="l">
              <a:lnSpc>
                <a:spcPct val="92000"/>
              </a:lnSpc>
              <a:spcBef>
                <a:spcPts val="850"/>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4pPr>
            <a:lvl5pPr lvl="4" marR="0" rtl="0" algn="l">
              <a:lnSpc>
                <a:spcPct val="92000"/>
              </a:lnSpc>
              <a:spcBef>
                <a:spcPts val="575"/>
              </a:spcBef>
              <a:spcAft>
                <a:spcPts val="0"/>
              </a:spcAft>
              <a:buClr>
                <a:srgbClr val="000000"/>
              </a:buClr>
              <a:buSzPts val="2000"/>
              <a:buFont typeface="Times New Roman"/>
              <a:buNone/>
              <a:defRPr b="0" i="0" sz="2000" u="none" cap="none" strike="noStrike">
                <a:solidFill>
                  <a:srgbClr val="00000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9" name="Google Shape;199;p189"/>
          <p:cNvSpPr txBox="1"/>
          <p:nvPr>
            <p:ph idx="1" type="body"/>
          </p:nvPr>
        </p:nvSpPr>
        <p:spPr>
          <a:xfrm>
            <a:off x="839788" y="2057400"/>
            <a:ext cx="3932237" cy="3811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600"/>
              <a:buNone/>
              <a:defRPr sz="1600"/>
            </a:lvl1pPr>
            <a:lvl2pPr indent="-228600" lvl="1" marL="914400" algn="l">
              <a:lnSpc>
                <a:spcPct val="92000"/>
              </a:lnSpc>
              <a:spcBef>
                <a:spcPts val="1425"/>
              </a:spcBef>
              <a:spcAft>
                <a:spcPts val="0"/>
              </a:spcAft>
              <a:buSzPts val="1400"/>
              <a:buNone/>
              <a:defRPr sz="1400"/>
            </a:lvl2pPr>
            <a:lvl3pPr indent="-228600" lvl="2" marL="1371600" algn="l">
              <a:lnSpc>
                <a:spcPct val="92000"/>
              </a:lnSpc>
              <a:spcBef>
                <a:spcPts val="1138"/>
              </a:spcBef>
              <a:spcAft>
                <a:spcPts val="0"/>
              </a:spcAft>
              <a:buSzPts val="1200"/>
              <a:buNone/>
              <a:defRPr sz="1200"/>
            </a:lvl3pPr>
            <a:lvl4pPr indent="-228600" lvl="3" marL="1828800" algn="l">
              <a:lnSpc>
                <a:spcPct val="92000"/>
              </a:lnSpc>
              <a:spcBef>
                <a:spcPts val="850"/>
              </a:spcBef>
              <a:spcAft>
                <a:spcPts val="0"/>
              </a:spcAft>
              <a:buSzPts val="1000"/>
              <a:buNone/>
              <a:defRPr sz="1000"/>
            </a:lvl4pPr>
            <a:lvl5pPr indent="-228600" lvl="4" marL="2286000" algn="l">
              <a:lnSpc>
                <a:spcPct val="92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0" name="Google Shape;200;p189"/>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89"/>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190"/>
          <p:cNvSpPr txBox="1"/>
          <p:nvPr>
            <p:ph type="title"/>
          </p:nvPr>
        </p:nvSpPr>
        <p:spPr>
          <a:xfrm>
            <a:off x="609600" y="273050"/>
            <a:ext cx="10964863" cy="1136650"/>
          </a:xfrm>
          <a:prstGeom prst="rect">
            <a:avLst/>
          </a:prstGeom>
          <a:noFill/>
          <a:ln>
            <a:noFill/>
          </a:ln>
        </p:spPr>
        <p:txBody>
          <a:bodyPr anchorCtr="0" anchor="ctr" bIns="0" lIns="0" spcFirstLastPara="1" rIns="0" wrap="square" tIns="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204" name="Google Shape;204;p190"/>
          <p:cNvSpPr txBox="1"/>
          <p:nvPr>
            <p:ph idx="1" type="body"/>
          </p:nvPr>
        </p:nvSpPr>
        <p:spPr>
          <a:xfrm rot="5400000">
            <a:off x="3833019" y="-1618456"/>
            <a:ext cx="4518025" cy="10964863"/>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190"/>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90"/>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7" name="Shape 207"/>
        <p:cNvGrpSpPr/>
        <p:nvPr/>
      </p:nvGrpSpPr>
      <p:grpSpPr>
        <a:xfrm>
          <a:off x="0" y="0"/>
          <a:ext cx="0" cy="0"/>
          <a:chOff x="0" y="0"/>
          <a:chExt cx="0" cy="0"/>
        </a:xfrm>
      </p:grpSpPr>
      <p:sp>
        <p:nvSpPr>
          <p:cNvPr id="208" name="Google Shape;208;p191"/>
          <p:cNvSpPr txBox="1"/>
          <p:nvPr>
            <p:ph type="title"/>
          </p:nvPr>
        </p:nvSpPr>
        <p:spPr>
          <a:xfrm rot="5400000">
            <a:off x="7279482" y="1828006"/>
            <a:ext cx="5849938" cy="2740025"/>
          </a:xfrm>
          <a:prstGeom prst="rect">
            <a:avLst/>
          </a:prstGeom>
          <a:noFill/>
          <a:ln>
            <a:noFill/>
          </a:ln>
        </p:spPr>
        <p:txBody>
          <a:bodyPr anchorCtr="0" anchor="ctr" bIns="0" lIns="0" spcFirstLastPara="1" rIns="0" wrap="square" tIns="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209" name="Google Shape;209;p191"/>
          <p:cNvSpPr txBox="1"/>
          <p:nvPr>
            <p:ph idx="1" type="body"/>
          </p:nvPr>
        </p:nvSpPr>
        <p:spPr>
          <a:xfrm rot="5400000">
            <a:off x="1720850" y="-838200"/>
            <a:ext cx="5849938" cy="807243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191"/>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100000"/>
              </a:lnSpc>
              <a:spcBef>
                <a:spcPts val="0"/>
              </a:spcBef>
              <a:spcAft>
                <a:spcPts val="0"/>
              </a:spcAft>
              <a:buClr>
                <a:srgbClr val="000000"/>
              </a:buClr>
              <a:buSzPts val="18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91"/>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63"/>
          <p:cNvSpPr txBox="1"/>
          <p:nvPr>
            <p:ph type="title"/>
          </p:nvPr>
        </p:nvSpPr>
        <p:spPr>
          <a:xfrm>
            <a:off x="831850" y="1709738"/>
            <a:ext cx="10517188" cy="2852737"/>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sz="60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36" name="Google Shape;36;p163"/>
          <p:cNvSpPr txBox="1"/>
          <p:nvPr>
            <p:ph idx="1" type="body"/>
          </p:nvPr>
        </p:nvSpPr>
        <p:spPr>
          <a:xfrm>
            <a:off x="831850" y="4589463"/>
            <a:ext cx="10517188" cy="1500187"/>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2400"/>
              <a:buNone/>
              <a:defRPr sz="2400"/>
            </a:lvl1pPr>
            <a:lvl2pPr indent="-228600" lvl="1" marL="914400" algn="l">
              <a:lnSpc>
                <a:spcPct val="92000"/>
              </a:lnSpc>
              <a:spcBef>
                <a:spcPts val="1425"/>
              </a:spcBef>
              <a:spcAft>
                <a:spcPts val="0"/>
              </a:spcAft>
              <a:buSzPts val="2000"/>
              <a:buNone/>
              <a:defRPr sz="2000"/>
            </a:lvl2pPr>
            <a:lvl3pPr indent="-228600" lvl="2" marL="1371600" algn="l">
              <a:lnSpc>
                <a:spcPct val="92000"/>
              </a:lnSpc>
              <a:spcBef>
                <a:spcPts val="1138"/>
              </a:spcBef>
              <a:spcAft>
                <a:spcPts val="0"/>
              </a:spcAft>
              <a:buSzPts val="1800"/>
              <a:buNone/>
              <a:defRPr sz="1800"/>
            </a:lvl3pPr>
            <a:lvl4pPr indent="-228600" lvl="3" marL="1828800" algn="l">
              <a:lnSpc>
                <a:spcPct val="92000"/>
              </a:lnSpc>
              <a:spcBef>
                <a:spcPts val="850"/>
              </a:spcBef>
              <a:spcAft>
                <a:spcPts val="0"/>
              </a:spcAft>
              <a:buSzPts val="1600"/>
              <a:buNone/>
              <a:defRPr sz="1600"/>
            </a:lvl4pPr>
            <a:lvl5pPr indent="-228600" lvl="4" marL="2286000" algn="l">
              <a:lnSpc>
                <a:spcPct val="92000"/>
              </a:lnSpc>
              <a:spcBef>
                <a:spcPts val="575"/>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7" name="Google Shape;37;p163"/>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3"/>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64"/>
          <p:cNvSpPr txBox="1"/>
          <p:nvPr>
            <p:ph type="title"/>
          </p:nvPr>
        </p:nvSpPr>
        <p:spPr>
          <a:xfrm>
            <a:off x="1524000" y="1122363"/>
            <a:ext cx="9136063" cy="2379662"/>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41" name="Google Shape;41;p164"/>
          <p:cNvSpPr txBox="1"/>
          <p:nvPr>
            <p:ph idx="1" type="body"/>
          </p:nvPr>
        </p:nvSpPr>
        <p:spPr>
          <a:xfrm>
            <a:off x="609600" y="1604963"/>
            <a:ext cx="5405438" cy="45180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4"/>
          <p:cNvSpPr txBox="1"/>
          <p:nvPr>
            <p:ph idx="2" type="body"/>
          </p:nvPr>
        </p:nvSpPr>
        <p:spPr>
          <a:xfrm>
            <a:off x="6167438" y="1604963"/>
            <a:ext cx="5407025" cy="45180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64"/>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4"/>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65"/>
          <p:cNvSpPr txBox="1"/>
          <p:nvPr>
            <p:ph type="title"/>
          </p:nvPr>
        </p:nvSpPr>
        <p:spPr>
          <a:xfrm>
            <a:off x="839788" y="365125"/>
            <a:ext cx="10517187" cy="1325563"/>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47" name="Google Shape;47;p165"/>
          <p:cNvSpPr txBox="1"/>
          <p:nvPr>
            <p:ph idx="1" type="body"/>
          </p:nvPr>
        </p:nvSpPr>
        <p:spPr>
          <a:xfrm>
            <a:off x="839788" y="1681163"/>
            <a:ext cx="5157787" cy="823912"/>
          </a:xfrm>
          <a:prstGeom prst="rect">
            <a:avLst/>
          </a:prstGeom>
          <a:noFill/>
          <a:ln>
            <a:noFill/>
          </a:ln>
        </p:spPr>
        <p:txBody>
          <a:bodyPr anchorCtr="0" anchor="b" bIns="0" lIns="0" spcFirstLastPara="1" rIns="0" wrap="square" tIns="28075">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65"/>
          <p:cNvSpPr txBox="1"/>
          <p:nvPr>
            <p:ph idx="2" type="body"/>
          </p:nvPr>
        </p:nvSpPr>
        <p:spPr>
          <a:xfrm>
            <a:off x="839788" y="2505075"/>
            <a:ext cx="5157787" cy="3684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65"/>
          <p:cNvSpPr txBox="1"/>
          <p:nvPr>
            <p:ph idx="3" type="body"/>
          </p:nvPr>
        </p:nvSpPr>
        <p:spPr>
          <a:xfrm>
            <a:off x="6173788" y="1681163"/>
            <a:ext cx="5183187" cy="823912"/>
          </a:xfrm>
          <a:prstGeom prst="rect">
            <a:avLst/>
          </a:prstGeom>
          <a:noFill/>
          <a:ln>
            <a:noFill/>
          </a:ln>
        </p:spPr>
        <p:txBody>
          <a:bodyPr anchorCtr="0" anchor="b" bIns="0" lIns="0" spcFirstLastPara="1" rIns="0" wrap="square" tIns="28075">
            <a:noAutofit/>
          </a:bodyPr>
          <a:lstStyle>
            <a:lvl1pPr indent="-228600" lvl="0" marL="457200" algn="l">
              <a:lnSpc>
                <a:spcPct val="92000"/>
              </a:lnSpc>
              <a:spcBef>
                <a:spcPts val="0"/>
              </a:spcBef>
              <a:spcAft>
                <a:spcPts val="0"/>
              </a:spcAft>
              <a:buSzPts val="2400"/>
              <a:buNone/>
              <a:defRPr b="1" sz="2400"/>
            </a:lvl1pPr>
            <a:lvl2pPr indent="-228600" lvl="1" marL="914400" algn="l">
              <a:lnSpc>
                <a:spcPct val="92000"/>
              </a:lnSpc>
              <a:spcBef>
                <a:spcPts val="1425"/>
              </a:spcBef>
              <a:spcAft>
                <a:spcPts val="0"/>
              </a:spcAft>
              <a:buSzPts val="2000"/>
              <a:buNone/>
              <a:defRPr b="1" sz="2000"/>
            </a:lvl2pPr>
            <a:lvl3pPr indent="-228600" lvl="2" marL="1371600" algn="l">
              <a:lnSpc>
                <a:spcPct val="92000"/>
              </a:lnSpc>
              <a:spcBef>
                <a:spcPts val="1138"/>
              </a:spcBef>
              <a:spcAft>
                <a:spcPts val="0"/>
              </a:spcAft>
              <a:buSzPts val="1800"/>
              <a:buNone/>
              <a:defRPr b="1" sz="1800"/>
            </a:lvl3pPr>
            <a:lvl4pPr indent="-228600" lvl="3" marL="1828800" algn="l">
              <a:lnSpc>
                <a:spcPct val="92000"/>
              </a:lnSpc>
              <a:spcBef>
                <a:spcPts val="850"/>
              </a:spcBef>
              <a:spcAft>
                <a:spcPts val="0"/>
              </a:spcAft>
              <a:buSzPts val="1600"/>
              <a:buNone/>
              <a:defRPr b="1" sz="1600"/>
            </a:lvl4pPr>
            <a:lvl5pPr indent="-228600" lvl="4" marL="2286000" algn="l">
              <a:lnSpc>
                <a:spcPct val="92000"/>
              </a:lnSpc>
              <a:spcBef>
                <a:spcPts val="575"/>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65"/>
          <p:cNvSpPr txBox="1"/>
          <p:nvPr>
            <p:ph idx="4" type="body"/>
          </p:nvPr>
        </p:nvSpPr>
        <p:spPr>
          <a:xfrm>
            <a:off x="6173788" y="2505075"/>
            <a:ext cx="5183187" cy="3684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a:lvl1pPr>
            <a:lvl2pPr indent="-228600" lvl="1" marL="914400" algn="l">
              <a:lnSpc>
                <a:spcPct val="92000"/>
              </a:lnSpc>
              <a:spcBef>
                <a:spcPts val="1425"/>
              </a:spcBef>
              <a:spcAft>
                <a:spcPts val="0"/>
              </a:spcAft>
              <a:buSzPts val="1400"/>
              <a:buNone/>
              <a:defRPr/>
            </a:lvl2pPr>
            <a:lvl3pPr indent="-228600" lvl="2" marL="1371600" algn="l">
              <a:lnSpc>
                <a:spcPct val="92000"/>
              </a:lnSpc>
              <a:spcBef>
                <a:spcPts val="1138"/>
              </a:spcBef>
              <a:spcAft>
                <a:spcPts val="0"/>
              </a:spcAft>
              <a:buSzPts val="1400"/>
              <a:buNone/>
              <a:defRPr/>
            </a:lvl3pPr>
            <a:lvl4pPr indent="-228600" lvl="3" marL="1828800" algn="l">
              <a:lnSpc>
                <a:spcPct val="92000"/>
              </a:lnSpc>
              <a:spcBef>
                <a:spcPts val="850"/>
              </a:spcBef>
              <a:spcAft>
                <a:spcPts val="0"/>
              </a:spcAft>
              <a:buSzPts val="1400"/>
              <a:buNone/>
              <a:defRPr/>
            </a:lvl4pPr>
            <a:lvl5pPr indent="-228600" lvl="4" marL="2286000" algn="l">
              <a:lnSpc>
                <a:spcPct val="92000"/>
              </a:lnSpc>
              <a:spcBef>
                <a:spcPts val="575"/>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65"/>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5"/>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66"/>
          <p:cNvSpPr txBox="1"/>
          <p:nvPr>
            <p:ph type="title"/>
          </p:nvPr>
        </p:nvSpPr>
        <p:spPr>
          <a:xfrm>
            <a:off x="1524000" y="1122363"/>
            <a:ext cx="9136063" cy="2379662"/>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55" name="Google Shape;55;p166"/>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6"/>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67"/>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7"/>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68"/>
          <p:cNvSpPr txBox="1"/>
          <p:nvPr>
            <p:ph type="title"/>
          </p:nvPr>
        </p:nvSpPr>
        <p:spPr>
          <a:xfrm>
            <a:off x="839788" y="457200"/>
            <a:ext cx="3932237" cy="1600200"/>
          </a:xfrm>
          <a:prstGeom prst="rect">
            <a:avLst/>
          </a:prstGeom>
          <a:noFill/>
          <a:ln>
            <a:noFill/>
          </a:ln>
        </p:spPr>
        <p:txBody>
          <a:bodyPr anchorCtr="0" anchor="b" bIns="45000" lIns="90000" spcFirstLastPara="1" rIns="90000" wrap="square" tIns="45000">
            <a:noAutofit/>
          </a:bodyPr>
          <a:lstStyle>
            <a:lvl1pPr lvl="0" algn="l">
              <a:lnSpc>
                <a:spcPct val="92000"/>
              </a:lnSpc>
              <a:spcBef>
                <a:spcPts val="0"/>
              </a:spcBef>
              <a:spcAft>
                <a:spcPts val="0"/>
              </a:spcAft>
              <a:buSzPts val="1400"/>
              <a:buNone/>
              <a:defRPr sz="3200"/>
            </a:lvl1pPr>
            <a:lvl2pPr lvl="1" algn="l">
              <a:lnSpc>
                <a:spcPct val="92000"/>
              </a:lnSpc>
              <a:spcBef>
                <a:spcPts val="0"/>
              </a:spcBef>
              <a:spcAft>
                <a:spcPts val="0"/>
              </a:spcAft>
              <a:buSzPts val="1400"/>
              <a:buNone/>
              <a:defRPr/>
            </a:lvl2pPr>
            <a:lvl3pPr lvl="2" algn="l">
              <a:lnSpc>
                <a:spcPct val="92000"/>
              </a:lnSpc>
              <a:spcBef>
                <a:spcPts val="0"/>
              </a:spcBef>
              <a:spcAft>
                <a:spcPts val="0"/>
              </a:spcAft>
              <a:buSzPts val="1400"/>
              <a:buNone/>
              <a:defRPr/>
            </a:lvl3pPr>
            <a:lvl4pPr lvl="3" algn="l">
              <a:lnSpc>
                <a:spcPct val="92000"/>
              </a:lnSpc>
              <a:spcBef>
                <a:spcPts val="0"/>
              </a:spcBef>
              <a:spcAft>
                <a:spcPts val="0"/>
              </a:spcAft>
              <a:buSzPts val="1400"/>
              <a:buNone/>
              <a:defRPr/>
            </a:lvl4pPr>
            <a:lvl5pPr lvl="4" algn="l">
              <a:lnSpc>
                <a:spcPct val="92000"/>
              </a:lnSpc>
              <a:spcBef>
                <a:spcPts val="0"/>
              </a:spcBef>
              <a:spcAft>
                <a:spcPts val="0"/>
              </a:spcAft>
              <a:buSzPts val="1400"/>
              <a:buNone/>
              <a:defRPr/>
            </a:lvl5pPr>
            <a:lvl6pPr lvl="5" algn="l">
              <a:lnSpc>
                <a:spcPct val="92000"/>
              </a:lnSpc>
              <a:spcBef>
                <a:spcPts val="0"/>
              </a:spcBef>
              <a:spcAft>
                <a:spcPts val="0"/>
              </a:spcAft>
              <a:buSzPts val="1400"/>
              <a:buNone/>
              <a:defRPr/>
            </a:lvl6pPr>
            <a:lvl7pPr lvl="6" algn="l">
              <a:lnSpc>
                <a:spcPct val="92000"/>
              </a:lnSpc>
              <a:spcBef>
                <a:spcPts val="0"/>
              </a:spcBef>
              <a:spcAft>
                <a:spcPts val="0"/>
              </a:spcAft>
              <a:buSzPts val="1400"/>
              <a:buNone/>
              <a:defRPr/>
            </a:lvl7pPr>
            <a:lvl8pPr lvl="7" algn="l">
              <a:lnSpc>
                <a:spcPct val="92000"/>
              </a:lnSpc>
              <a:spcBef>
                <a:spcPts val="0"/>
              </a:spcBef>
              <a:spcAft>
                <a:spcPts val="0"/>
              </a:spcAft>
              <a:buSzPts val="1400"/>
              <a:buNone/>
              <a:defRPr/>
            </a:lvl8pPr>
            <a:lvl9pPr lvl="8" algn="l">
              <a:lnSpc>
                <a:spcPct val="92000"/>
              </a:lnSpc>
              <a:spcBef>
                <a:spcPts val="0"/>
              </a:spcBef>
              <a:spcAft>
                <a:spcPts val="0"/>
              </a:spcAft>
              <a:buSzPts val="1400"/>
              <a:buNone/>
              <a:defRPr/>
            </a:lvl9pPr>
          </a:lstStyle>
          <a:p/>
        </p:txBody>
      </p:sp>
      <p:sp>
        <p:nvSpPr>
          <p:cNvPr id="62" name="Google Shape;62;p168"/>
          <p:cNvSpPr txBox="1"/>
          <p:nvPr>
            <p:ph idx="1" type="body"/>
          </p:nvPr>
        </p:nvSpPr>
        <p:spPr>
          <a:xfrm>
            <a:off x="5183188" y="987425"/>
            <a:ext cx="6173787" cy="4873625"/>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400"/>
              <a:buNone/>
              <a:defRPr sz="3200"/>
            </a:lvl1pPr>
            <a:lvl2pPr indent="-228600" lvl="1" marL="914400" algn="l">
              <a:lnSpc>
                <a:spcPct val="92000"/>
              </a:lnSpc>
              <a:spcBef>
                <a:spcPts val="1425"/>
              </a:spcBef>
              <a:spcAft>
                <a:spcPts val="0"/>
              </a:spcAft>
              <a:buSzPts val="1400"/>
              <a:buNone/>
              <a:defRPr sz="2800"/>
            </a:lvl2pPr>
            <a:lvl3pPr indent="-228600" lvl="2" marL="1371600" algn="l">
              <a:lnSpc>
                <a:spcPct val="92000"/>
              </a:lnSpc>
              <a:spcBef>
                <a:spcPts val="1138"/>
              </a:spcBef>
              <a:spcAft>
                <a:spcPts val="0"/>
              </a:spcAft>
              <a:buSzPts val="1400"/>
              <a:buNone/>
              <a:defRPr sz="2400"/>
            </a:lvl3pPr>
            <a:lvl4pPr indent="-228600" lvl="3" marL="1828800" algn="l">
              <a:lnSpc>
                <a:spcPct val="92000"/>
              </a:lnSpc>
              <a:spcBef>
                <a:spcPts val="850"/>
              </a:spcBef>
              <a:spcAft>
                <a:spcPts val="0"/>
              </a:spcAft>
              <a:buSzPts val="1400"/>
              <a:buNone/>
              <a:defRPr sz="2000"/>
            </a:lvl4pPr>
            <a:lvl5pPr indent="-228600" lvl="4" marL="2286000" algn="l">
              <a:lnSpc>
                <a:spcPct val="92000"/>
              </a:lnSpc>
              <a:spcBef>
                <a:spcPts val="575"/>
              </a:spcBef>
              <a:spcAft>
                <a:spcPts val="0"/>
              </a:spcAft>
              <a:buSzPts val="14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68"/>
          <p:cNvSpPr txBox="1"/>
          <p:nvPr>
            <p:ph idx="2" type="body"/>
          </p:nvPr>
        </p:nvSpPr>
        <p:spPr>
          <a:xfrm>
            <a:off x="839788" y="2057400"/>
            <a:ext cx="3932237" cy="3811588"/>
          </a:xfrm>
          <a:prstGeom prst="rect">
            <a:avLst/>
          </a:prstGeom>
          <a:noFill/>
          <a:ln>
            <a:noFill/>
          </a:ln>
        </p:spPr>
        <p:txBody>
          <a:bodyPr anchorCtr="0" anchor="t" bIns="0" lIns="0" spcFirstLastPara="1" rIns="0" wrap="square" tIns="28075">
            <a:noAutofit/>
          </a:bodyPr>
          <a:lstStyle>
            <a:lvl1pPr indent="-228600" lvl="0" marL="457200" algn="l">
              <a:lnSpc>
                <a:spcPct val="92000"/>
              </a:lnSpc>
              <a:spcBef>
                <a:spcPts val="0"/>
              </a:spcBef>
              <a:spcAft>
                <a:spcPts val="0"/>
              </a:spcAft>
              <a:buSzPts val="1600"/>
              <a:buNone/>
              <a:defRPr sz="1600"/>
            </a:lvl1pPr>
            <a:lvl2pPr indent="-228600" lvl="1" marL="914400" algn="l">
              <a:lnSpc>
                <a:spcPct val="92000"/>
              </a:lnSpc>
              <a:spcBef>
                <a:spcPts val="1425"/>
              </a:spcBef>
              <a:spcAft>
                <a:spcPts val="0"/>
              </a:spcAft>
              <a:buSzPts val="1400"/>
              <a:buNone/>
              <a:defRPr sz="1400"/>
            </a:lvl2pPr>
            <a:lvl3pPr indent="-228600" lvl="2" marL="1371600" algn="l">
              <a:lnSpc>
                <a:spcPct val="92000"/>
              </a:lnSpc>
              <a:spcBef>
                <a:spcPts val="1138"/>
              </a:spcBef>
              <a:spcAft>
                <a:spcPts val="0"/>
              </a:spcAft>
              <a:buSzPts val="1200"/>
              <a:buNone/>
              <a:defRPr sz="1200"/>
            </a:lvl3pPr>
            <a:lvl4pPr indent="-228600" lvl="3" marL="1828800" algn="l">
              <a:lnSpc>
                <a:spcPct val="92000"/>
              </a:lnSpc>
              <a:spcBef>
                <a:spcPts val="850"/>
              </a:spcBef>
              <a:spcAft>
                <a:spcPts val="0"/>
              </a:spcAft>
              <a:buSzPts val="1000"/>
              <a:buNone/>
              <a:defRPr sz="1000"/>
            </a:lvl4pPr>
            <a:lvl5pPr indent="-228600" lvl="4" marL="2286000" algn="l">
              <a:lnSpc>
                <a:spcPct val="92000"/>
              </a:lnSpc>
              <a:spcBef>
                <a:spcPts val="575"/>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68"/>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algn="l">
              <a:lnSpc>
                <a:spcPct val="93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68"/>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1pPr>
            <a:lvl2pPr indent="0" lvl="1"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2pPr>
            <a:lvl3pPr indent="0" lvl="2"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3pPr>
            <a:lvl4pPr indent="0" lvl="3"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4pPr>
            <a:lvl5pPr indent="0" lvl="4"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5pPr>
            <a:lvl6pPr indent="0" lvl="5"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6pPr>
            <a:lvl7pPr indent="0" lvl="6"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7pPr>
            <a:lvl8pPr indent="0" lvl="7"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8pPr>
            <a:lvl9pPr indent="0" lvl="8" marL="0" marR="0" algn="l">
              <a:lnSpc>
                <a:spcPct val="93000"/>
              </a:lnSpc>
              <a:spcBef>
                <a:spcPts val="0"/>
              </a:spcBef>
              <a:spcAft>
                <a:spcPts val="0"/>
              </a:spcAft>
              <a:buClr>
                <a:srgbClr val="000000"/>
              </a:buClr>
              <a:buSzPts val="1800"/>
              <a:buFont typeface="Arial"/>
              <a:buNone/>
              <a:defRPr>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slideLayout" Target="../slideLayouts/slideLayout34.xml"/><Relationship Id="rId1" Type="http://schemas.openxmlformats.org/officeDocument/2006/relationships/image" Target="../media/image1.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 name="Shape 13"/>
        <p:cNvGrpSpPr/>
        <p:nvPr/>
      </p:nvGrpSpPr>
      <p:grpSpPr>
        <a:xfrm>
          <a:off x="0" y="0"/>
          <a:ext cx="0" cy="0"/>
          <a:chOff x="0" y="0"/>
          <a:chExt cx="0" cy="0"/>
        </a:xfrm>
      </p:grpSpPr>
      <p:pic>
        <p:nvPicPr>
          <p:cNvPr id="14" name="Google Shape;14;p15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5" name="Google Shape;15;p155"/>
          <p:cNvSpPr txBox="1"/>
          <p:nvPr>
            <p:ph type="title"/>
          </p:nvPr>
        </p:nvSpPr>
        <p:spPr>
          <a:xfrm>
            <a:off x="1524000" y="1122363"/>
            <a:ext cx="9136063" cy="2379662"/>
          </a:xfrm>
          <a:prstGeom prst="rect">
            <a:avLst/>
          </a:prstGeom>
          <a:noFill/>
          <a:ln>
            <a:noFill/>
          </a:ln>
        </p:spPr>
        <p:txBody>
          <a:bodyPr anchorCtr="0" anchor="b" bIns="45000" lIns="90000" spcFirstLastPara="1" rIns="90000" wrap="square" tIns="45000">
            <a:noAutofit/>
          </a:bodyPr>
          <a:lstStyle>
            <a:lvl1pPr lvl="0"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16" name="Google Shape;16;p155"/>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 name="Google Shape;17;p155"/>
          <p:cNvSpPr txBox="1"/>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18" name="Google Shape;18;p155"/>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rtl="0" algn="l">
              <a:lnSpc>
                <a:spcPct val="93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 name="Google Shape;19;p155"/>
          <p:cNvSpPr txBox="1"/>
          <p:nvPr>
            <p:ph idx="1" type="body"/>
          </p:nvPr>
        </p:nvSpPr>
        <p:spPr>
          <a:xfrm>
            <a:off x="609600" y="1604963"/>
            <a:ext cx="10964863" cy="4518025"/>
          </a:xfrm>
          <a:prstGeom prst="rect">
            <a:avLst/>
          </a:prstGeom>
          <a:noFill/>
          <a:ln>
            <a:noFill/>
          </a:ln>
        </p:spPr>
        <p:txBody>
          <a:bodyPr anchorCtr="0" anchor="t" bIns="0" lIns="0" spcFirstLastPara="1" rIns="0" wrap="square" tIns="28075">
            <a:noAutofit/>
          </a:bodyPr>
          <a:lstStyle>
            <a:lvl1pPr indent="-228600" lvl="0" marL="457200" marR="0" rtl="0" algn="l">
              <a:lnSpc>
                <a:spcPct val="92000"/>
              </a:lnSpc>
              <a:spcBef>
                <a:spcPts val="0"/>
              </a:spcBef>
              <a:spcAft>
                <a:spcPts val="0"/>
              </a:spcAft>
              <a:buSzPts val="1400"/>
              <a:buNone/>
              <a:defRPr b="0" i="0" sz="2800" u="none" cap="none" strike="noStrike">
                <a:solidFill>
                  <a:srgbClr val="000000"/>
                </a:solidFill>
                <a:latin typeface="Calibri"/>
                <a:ea typeface="Calibri"/>
                <a:cs typeface="Calibri"/>
                <a:sym typeface="Calibri"/>
              </a:defRPr>
            </a:lvl1pPr>
            <a:lvl2pPr indent="-228600" lvl="1" marL="914400" marR="0" rtl="0" algn="l">
              <a:lnSpc>
                <a:spcPct val="92000"/>
              </a:lnSpc>
              <a:spcBef>
                <a:spcPts val="1425"/>
              </a:spcBef>
              <a:spcAft>
                <a:spcPts val="0"/>
              </a:spcAft>
              <a:buSzPts val="1400"/>
              <a:buNone/>
              <a:defRPr b="0" i="0" sz="2000" u="none" cap="none" strike="noStrike">
                <a:solidFill>
                  <a:srgbClr val="000000"/>
                </a:solidFill>
                <a:latin typeface="Calibri"/>
                <a:ea typeface="Calibri"/>
                <a:cs typeface="Calibri"/>
                <a:sym typeface="Calibri"/>
              </a:defRPr>
            </a:lvl2pPr>
            <a:lvl3pPr indent="-228600" lvl="2" marL="1371600" marR="0" rtl="0" algn="l">
              <a:lnSpc>
                <a:spcPct val="92000"/>
              </a:lnSpc>
              <a:spcBef>
                <a:spcPts val="1138"/>
              </a:spcBef>
              <a:spcAft>
                <a:spcPts val="0"/>
              </a:spcAft>
              <a:buSzPts val="1400"/>
              <a:buNone/>
              <a:defRPr b="0" i="0" sz="1800" u="none" cap="none" strike="noStrike">
                <a:solidFill>
                  <a:srgbClr val="000000"/>
                </a:solidFill>
                <a:latin typeface="Calibri"/>
                <a:ea typeface="Calibri"/>
                <a:cs typeface="Calibri"/>
                <a:sym typeface="Calibri"/>
              </a:defRPr>
            </a:lvl3pPr>
            <a:lvl4pPr indent="-228600" lvl="3" marL="1828800" marR="0" rtl="0" algn="l">
              <a:lnSpc>
                <a:spcPct val="92000"/>
              </a:lnSpc>
              <a:spcBef>
                <a:spcPts val="850"/>
              </a:spcBef>
              <a:spcAft>
                <a:spcPts val="0"/>
              </a:spcAft>
              <a:buSzPts val="1400"/>
              <a:buNone/>
              <a:defRPr b="0" i="0" sz="1800" u="none" cap="none" strike="noStrike">
                <a:solidFill>
                  <a:srgbClr val="000000"/>
                </a:solidFill>
                <a:latin typeface="Calibri"/>
                <a:ea typeface="Calibri"/>
                <a:cs typeface="Calibri"/>
                <a:sym typeface="Calibri"/>
              </a:defRPr>
            </a:lvl4pPr>
            <a:lvl5pPr indent="-228600" lvl="4" marL="2286000" marR="0" rtl="0" algn="l">
              <a:lnSpc>
                <a:spcPct val="92000"/>
              </a:lnSpc>
              <a:spcBef>
                <a:spcPts val="575"/>
              </a:spcBef>
              <a:spcAft>
                <a:spcPts val="0"/>
              </a:spcAft>
              <a:buSzPts val="1400"/>
              <a:buNone/>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2" name="Shape 82"/>
        <p:cNvGrpSpPr/>
        <p:nvPr/>
      </p:nvGrpSpPr>
      <p:grpSpPr>
        <a:xfrm>
          <a:off x="0" y="0"/>
          <a:ext cx="0" cy="0"/>
          <a:chOff x="0" y="0"/>
          <a:chExt cx="0" cy="0"/>
        </a:xfrm>
      </p:grpSpPr>
      <p:pic>
        <p:nvPicPr>
          <p:cNvPr id="83" name="Google Shape;83;p157"/>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84" name="Google Shape;84;p157"/>
          <p:cNvSpPr txBox="1"/>
          <p:nvPr>
            <p:ph type="title"/>
          </p:nvPr>
        </p:nvSpPr>
        <p:spPr>
          <a:xfrm>
            <a:off x="2925763" y="365125"/>
            <a:ext cx="8401050" cy="1317625"/>
          </a:xfrm>
          <a:prstGeom prst="rect">
            <a:avLst/>
          </a:prstGeom>
          <a:noFill/>
          <a:ln>
            <a:noFill/>
          </a:ln>
        </p:spPr>
        <p:txBody>
          <a:bodyPr anchorCtr="0" anchor="t" bIns="45000" lIns="90000" spcFirstLastPara="1" rIns="90000" wrap="square" tIns="45000">
            <a:noAutofit/>
          </a:bodyPr>
          <a:lstStyle>
            <a:lvl1pPr lvl="0"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5" name="Google Shape;85;p157"/>
          <p:cNvSpPr txBox="1"/>
          <p:nvPr>
            <p:ph idx="1" type="body"/>
          </p:nvPr>
        </p:nvSpPr>
        <p:spPr>
          <a:xfrm>
            <a:off x="838200" y="1825625"/>
            <a:ext cx="10507663" cy="4343400"/>
          </a:xfrm>
          <a:prstGeom prst="rect">
            <a:avLst/>
          </a:prstGeom>
          <a:noFill/>
          <a:ln>
            <a:noFill/>
          </a:ln>
        </p:spPr>
        <p:txBody>
          <a:bodyPr anchorCtr="0" anchor="t" bIns="45000" lIns="90000" spcFirstLastPara="1" rIns="90000" wrap="square" tIns="45000">
            <a:noAutofit/>
          </a:bodyPr>
          <a:lstStyle>
            <a:lvl1pPr indent="-228600" lvl="0" marL="457200" marR="0" rtl="0" algn="l">
              <a:lnSpc>
                <a:spcPct val="92000"/>
              </a:lnSpc>
              <a:spcBef>
                <a:spcPts val="0"/>
              </a:spcBef>
              <a:spcAft>
                <a:spcPts val="0"/>
              </a:spcAft>
              <a:buSzPts val="1400"/>
              <a:buNone/>
              <a:defRPr b="0" i="0" sz="2800" u="none" cap="none" strike="noStrike">
                <a:solidFill>
                  <a:srgbClr val="000000"/>
                </a:solidFill>
                <a:latin typeface="Calibri"/>
                <a:ea typeface="Calibri"/>
                <a:cs typeface="Calibri"/>
                <a:sym typeface="Calibri"/>
              </a:defRPr>
            </a:lvl1pPr>
            <a:lvl2pPr indent="-228600" lvl="1" marL="914400" marR="0" rtl="0" algn="l">
              <a:lnSpc>
                <a:spcPct val="92000"/>
              </a:lnSpc>
              <a:spcBef>
                <a:spcPts val="1425"/>
              </a:spcBef>
              <a:spcAft>
                <a:spcPts val="0"/>
              </a:spcAft>
              <a:buSzPts val="1400"/>
              <a:buNone/>
              <a:defRPr b="0" i="0" sz="2000" u="none" cap="none" strike="noStrike">
                <a:solidFill>
                  <a:srgbClr val="000000"/>
                </a:solidFill>
                <a:latin typeface="Calibri"/>
                <a:ea typeface="Calibri"/>
                <a:cs typeface="Calibri"/>
                <a:sym typeface="Calibri"/>
              </a:defRPr>
            </a:lvl2pPr>
            <a:lvl3pPr indent="-228600" lvl="2" marL="1371600" marR="0" rtl="0" algn="l">
              <a:lnSpc>
                <a:spcPct val="92000"/>
              </a:lnSpc>
              <a:spcBef>
                <a:spcPts val="1138"/>
              </a:spcBef>
              <a:spcAft>
                <a:spcPts val="0"/>
              </a:spcAft>
              <a:buSzPts val="1400"/>
              <a:buNone/>
              <a:defRPr b="0" i="0" sz="1800" u="none" cap="none" strike="noStrike">
                <a:solidFill>
                  <a:srgbClr val="000000"/>
                </a:solidFill>
                <a:latin typeface="Calibri"/>
                <a:ea typeface="Calibri"/>
                <a:cs typeface="Calibri"/>
                <a:sym typeface="Calibri"/>
              </a:defRPr>
            </a:lvl3pPr>
            <a:lvl4pPr indent="-228600" lvl="3" marL="1828800" marR="0" rtl="0" algn="l">
              <a:lnSpc>
                <a:spcPct val="92000"/>
              </a:lnSpc>
              <a:spcBef>
                <a:spcPts val="850"/>
              </a:spcBef>
              <a:spcAft>
                <a:spcPts val="0"/>
              </a:spcAft>
              <a:buSzPts val="1400"/>
              <a:buNone/>
              <a:defRPr b="0" i="0" sz="1800" u="none" cap="none" strike="noStrike">
                <a:solidFill>
                  <a:srgbClr val="000000"/>
                </a:solidFill>
                <a:latin typeface="Calibri"/>
                <a:ea typeface="Calibri"/>
                <a:cs typeface="Calibri"/>
                <a:sym typeface="Calibri"/>
              </a:defRPr>
            </a:lvl4pPr>
            <a:lvl5pPr indent="-228600" lvl="4" marL="2286000" marR="0" rtl="0" algn="l">
              <a:lnSpc>
                <a:spcPct val="92000"/>
              </a:lnSpc>
              <a:spcBef>
                <a:spcPts val="575"/>
              </a:spcBef>
              <a:spcAft>
                <a:spcPts val="0"/>
              </a:spcAft>
              <a:buSzPts val="1400"/>
              <a:buNone/>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57"/>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7" name="Google Shape;87;p157"/>
          <p:cNvSpPr txBox="1"/>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88" name="Google Shape;88;p157"/>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47" name="Shape 147"/>
        <p:cNvGrpSpPr/>
        <p:nvPr/>
      </p:nvGrpSpPr>
      <p:grpSpPr>
        <a:xfrm>
          <a:off x="0" y="0"/>
          <a:ext cx="0" cy="0"/>
          <a:chOff x="0" y="0"/>
          <a:chExt cx="0" cy="0"/>
        </a:xfrm>
      </p:grpSpPr>
      <p:pic>
        <p:nvPicPr>
          <p:cNvPr id="148" name="Google Shape;148;p15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49" name="Google Shape;149;p159"/>
          <p:cNvSpPr txBox="1"/>
          <p:nvPr>
            <p:ph idx="10" type="dt"/>
          </p:nvPr>
        </p:nvSpPr>
        <p:spPr>
          <a:xfrm>
            <a:off x="838200" y="6356350"/>
            <a:ext cx="2735263" cy="357188"/>
          </a:xfrm>
          <a:prstGeom prst="rect">
            <a:avLst/>
          </a:prstGeom>
          <a:noFill/>
          <a:ln>
            <a:noFill/>
          </a:ln>
        </p:spPr>
        <p:txBody>
          <a:bodyPr anchorCtr="0" anchor="t" bIns="45000" lIns="90000" spcFirstLastPara="1" rIns="90000" wrap="square" tIns="45000">
            <a:noAutofit/>
          </a:bodyPr>
          <a:lstStyle>
            <a:lvl1pPr lv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0" name="Google Shape;150;p159"/>
          <p:cNvSpPr txBox="1"/>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151" name="Google Shape;151;p159"/>
          <p:cNvSpPr txBox="1"/>
          <p:nvPr>
            <p:ph idx="12" type="sldNum"/>
          </p:nvPr>
        </p:nvSpPr>
        <p:spPr>
          <a:xfrm>
            <a:off x="8610600" y="6356350"/>
            <a:ext cx="2735263" cy="357188"/>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52" name="Google Shape;152;p159"/>
          <p:cNvSpPr txBox="1"/>
          <p:nvPr>
            <p:ph type="title"/>
          </p:nvPr>
        </p:nvSpPr>
        <p:spPr>
          <a:xfrm>
            <a:off x="609600" y="273050"/>
            <a:ext cx="10964863" cy="1136650"/>
          </a:xfrm>
          <a:prstGeom prst="rect">
            <a:avLst/>
          </a:prstGeom>
          <a:noFill/>
          <a:ln>
            <a:noFill/>
          </a:ln>
        </p:spPr>
        <p:txBody>
          <a:bodyPr anchorCtr="0" anchor="ctr" bIns="0" lIns="0" spcFirstLastPara="1" rIns="0" wrap="square" tIns="0">
            <a:noAutofit/>
          </a:bodyPr>
          <a:lstStyle>
            <a:lvl1pPr lvl="0"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92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153" name="Google Shape;153;p159"/>
          <p:cNvSpPr txBox="1"/>
          <p:nvPr>
            <p:ph idx="1" type="body"/>
          </p:nvPr>
        </p:nvSpPr>
        <p:spPr>
          <a:xfrm>
            <a:off x="609600" y="1604963"/>
            <a:ext cx="10964863" cy="4518025"/>
          </a:xfrm>
          <a:prstGeom prst="rect">
            <a:avLst/>
          </a:prstGeom>
          <a:noFill/>
          <a:ln>
            <a:noFill/>
          </a:ln>
        </p:spPr>
        <p:txBody>
          <a:bodyPr anchorCtr="0" anchor="t" bIns="0" lIns="0" spcFirstLastPara="1" rIns="0" wrap="square" tIns="28075">
            <a:noAutofit/>
          </a:bodyPr>
          <a:lstStyle>
            <a:lvl1pPr indent="-228600" lvl="0" marL="457200" marR="0" rtl="0" algn="l">
              <a:lnSpc>
                <a:spcPct val="92000"/>
              </a:lnSpc>
              <a:spcBef>
                <a:spcPts val="0"/>
              </a:spcBef>
              <a:spcAft>
                <a:spcPts val="0"/>
              </a:spcAft>
              <a:buSzPts val="1400"/>
              <a:buNone/>
              <a:defRPr b="0" i="0" sz="2800" u="none" cap="none" strike="noStrike">
                <a:solidFill>
                  <a:srgbClr val="000000"/>
                </a:solidFill>
                <a:latin typeface="Calibri"/>
                <a:ea typeface="Calibri"/>
                <a:cs typeface="Calibri"/>
                <a:sym typeface="Calibri"/>
              </a:defRPr>
            </a:lvl1pPr>
            <a:lvl2pPr indent="-228600" lvl="1" marL="914400" marR="0" rtl="0" algn="l">
              <a:lnSpc>
                <a:spcPct val="92000"/>
              </a:lnSpc>
              <a:spcBef>
                <a:spcPts val="1425"/>
              </a:spcBef>
              <a:spcAft>
                <a:spcPts val="0"/>
              </a:spcAft>
              <a:buSzPts val="1400"/>
              <a:buNone/>
              <a:defRPr b="0" i="0" sz="2000" u="none" cap="none" strike="noStrike">
                <a:solidFill>
                  <a:srgbClr val="000000"/>
                </a:solidFill>
                <a:latin typeface="Calibri"/>
                <a:ea typeface="Calibri"/>
                <a:cs typeface="Calibri"/>
                <a:sym typeface="Calibri"/>
              </a:defRPr>
            </a:lvl2pPr>
            <a:lvl3pPr indent="-228600" lvl="2" marL="1371600" marR="0" rtl="0" algn="l">
              <a:lnSpc>
                <a:spcPct val="92000"/>
              </a:lnSpc>
              <a:spcBef>
                <a:spcPts val="1138"/>
              </a:spcBef>
              <a:spcAft>
                <a:spcPts val="0"/>
              </a:spcAft>
              <a:buSzPts val="1400"/>
              <a:buNone/>
              <a:defRPr b="0" i="0" sz="1800" u="none" cap="none" strike="noStrike">
                <a:solidFill>
                  <a:srgbClr val="000000"/>
                </a:solidFill>
                <a:latin typeface="Calibri"/>
                <a:ea typeface="Calibri"/>
                <a:cs typeface="Calibri"/>
                <a:sym typeface="Calibri"/>
              </a:defRPr>
            </a:lvl3pPr>
            <a:lvl4pPr indent="-228600" lvl="3" marL="1828800" marR="0" rtl="0" algn="l">
              <a:lnSpc>
                <a:spcPct val="92000"/>
              </a:lnSpc>
              <a:spcBef>
                <a:spcPts val="850"/>
              </a:spcBef>
              <a:spcAft>
                <a:spcPts val="0"/>
              </a:spcAft>
              <a:buSzPts val="1400"/>
              <a:buNone/>
              <a:defRPr b="0" i="0" sz="1800" u="none" cap="none" strike="noStrike">
                <a:solidFill>
                  <a:srgbClr val="000000"/>
                </a:solidFill>
                <a:latin typeface="Calibri"/>
                <a:ea typeface="Calibri"/>
                <a:cs typeface="Calibri"/>
                <a:sym typeface="Calibri"/>
              </a:defRPr>
            </a:lvl4pPr>
            <a:lvl5pPr indent="-228600" lvl="4" marL="2286000" marR="0" rtl="0" algn="l">
              <a:lnSpc>
                <a:spcPct val="92000"/>
              </a:lnSpc>
              <a:spcBef>
                <a:spcPts val="575"/>
              </a:spcBef>
              <a:spcAft>
                <a:spcPts val="0"/>
              </a:spcAft>
              <a:buSzPts val="1400"/>
              <a:buNone/>
              <a:defRPr b="0" i="0" sz="20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9.jp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37.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44.jp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47.png"/><Relationship Id="rId4" Type="http://schemas.openxmlformats.org/officeDocument/2006/relationships/image" Target="../media/image41.png"/><Relationship Id="rId5"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45.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6.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6.png"/><Relationship Id="rId4" Type="http://schemas.openxmlformats.org/officeDocument/2006/relationships/image" Target="../media/image49.png"/><Relationship Id="rId5"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6.png"/><Relationship Id="rId4"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26.png"/><Relationship Id="rId4"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5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54.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59.jpg"/><Relationship Id="rId4" Type="http://schemas.openxmlformats.org/officeDocument/2006/relationships/image" Target="../media/image60.png"/><Relationship Id="rId5"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6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5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61.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image" Target="../media/image58.png"/><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 Id="rId3" Type="http://schemas.openxmlformats.org/officeDocument/2006/relationships/image" Target="../media/image6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image" Target="../media/image66.png"/><Relationship Id="rId4" Type="http://schemas.openxmlformats.org/officeDocument/2006/relationships/image" Target="../media/image2.jpg"/><Relationship Id="rId5" Type="http://schemas.openxmlformats.org/officeDocument/2006/relationships/image" Target="../media/image6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9.xml"/><Relationship Id="rId3" Type="http://schemas.openxmlformats.org/officeDocument/2006/relationships/image" Target="../media/image64.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 Id="rId3" Type="http://schemas.openxmlformats.org/officeDocument/2006/relationships/image" Target="../media/image6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7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70.png"/><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 Id="rId3" Type="http://schemas.openxmlformats.org/officeDocument/2006/relationships/image" Target="../media/image70.png"/><Relationship Id="rId4" Type="http://schemas.openxmlformats.org/officeDocument/2006/relationships/image" Target="../media/image72.png"/><Relationship Id="rId5" Type="http://schemas.openxmlformats.org/officeDocument/2006/relationships/image" Target="../media/image7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 Id="rId3" Type="http://schemas.openxmlformats.org/officeDocument/2006/relationships/image" Target="../media/image7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26.png"/><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 Id="rId3" Type="http://schemas.openxmlformats.org/officeDocument/2006/relationships/image" Target="../media/image26.png"/><Relationship Id="rId4" Type="http://schemas.openxmlformats.org/officeDocument/2006/relationships/image" Target="../media/image74.png"/><Relationship Id="rId5" Type="http://schemas.openxmlformats.org/officeDocument/2006/relationships/image" Target="../media/image7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 Id="rId3" Type="http://schemas.openxmlformats.org/officeDocument/2006/relationships/image" Target="../media/image26.png"/><Relationship Id="rId4" Type="http://schemas.openxmlformats.org/officeDocument/2006/relationships/image" Target="../media/image74.png"/><Relationship Id="rId5" Type="http://schemas.openxmlformats.org/officeDocument/2006/relationships/image" Target="../media/image7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8.xml"/><Relationship Id="rId3" Type="http://schemas.openxmlformats.org/officeDocument/2006/relationships/image" Target="../media/image26.png"/><Relationship Id="rId4" Type="http://schemas.openxmlformats.org/officeDocument/2006/relationships/image" Target="../media/image74.png"/><Relationship Id="rId5" Type="http://schemas.openxmlformats.org/officeDocument/2006/relationships/image" Target="../media/image7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 Id="rId3" Type="http://schemas.openxmlformats.org/officeDocument/2006/relationships/image" Target="../media/image59.jpg"/><Relationship Id="rId4" Type="http://schemas.openxmlformats.org/officeDocument/2006/relationships/image" Target="../media/image60.png"/><Relationship Id="rId5" Type="http://schemas.openxmlformats.org/officeDocument/2006/relationships/image" Target="../media/image6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 Id="rId3" Type="http://schemas.openxmlformats.org/officeDocument/2006/relationships/image" Target="../media/image63.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 Id="rId3" Type="http://schemas.openxmlformats.org/officeDocument/2006/relationships/image" Target="../media/image8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 Id="rId3" Type="http://schemas.openxmlformats.org/officeDocument/2006/relationships/image" Target="../media/image56.png"/><Relationship Id="rId4" Type="http://schemas.openxmlformats.org/officeDocument/2006/relationships/image" Target="../media/image7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56.png"/><Relationship Id="rId4" Type="http://schemas.openxmlformats.org/officeDocument/2006/relationships/image" Target="../media/image79.png"/><Relationship Id="rId5" Type="http://schemas.openxmlformats.org/officeDocument/2006/relationships/image" Target="../media/image8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82.png"/><Relationship Id="rId4" Type="http://schemas.openxmlformats.org/officeDocument/2006/relationships/image" Target="../media/image8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 Id="rId3" Type="http://schemas.openxmlformats.org/officeDocument/2006/relationships/image" Target="../media/image56.png"/><Relationship Id="rId4" Type="http://schemas.openxmlformats.org/officeDocument/2006/relationships/image" Target="../media/image79.png"/><Relationship Id="rId5" Type="http://schemas.openxmlformats.org/officeDocument/2006/relationships/image" Target="../media/image8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 Id="rId3" Type="http://schemas.openxmlformats.org/officeDocument/2006/relationships/image" Target="../media/image56.png"/><Relationship Id="rId4" Type="http://schemas.openxmlformats.org/officeDocument/2006/relationships/image" Target="../media/image79.png"/><Relationship Id="rId5" Type="http://schemas.openxmlformats.org/officeDocument/2006/relationships/image" Target="../media/image83.png"/><Relationship Id="rId6" Type="http://schemas.openxmlformats.org/officeDocument/2006/relationships/image" Target="../media/image8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56.png"/><Relationship Id="rId4" Type="http://schemas.openxmlformats.org/officeDocument/2006/relationships/image" Target="../media/image79.png"/><Relationship Id="rId5" Type="http://schemas.openxmlformats.org/officeDocument/2006/relationships/image" Target="../media/image83.png"/><Relationship Id="rId6" Type="http://schemas.openxmlformats.org/officeDocument/2006/relationships/image" Target="../media/image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 Id="rId3" Type="http://schemas.openxmlformats.org/officeDocument/2006/relationships/image" Target="../media/image68.png"/><Relationship Id="rId4" Type="http://schemas.openxmlformats.org/officeDocument/2006/relationships/image" Target="../media/image8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 Id="rId3" Type="http://schemas.openxmlformats.org/officeDocument/2006/relationships/image" Target="../media/image68.png"/><Relationship Id="rId4" Type="http://schemas.openxmlformats.org/officeDocument/2006/relationships/image" Target="../media/image87.png"/><Relationship Id="rId5" Type="http://schemas.openxmlformats.org/officeDocument/2006/relationships/image" Target="../media/image8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 Id="rId3" Type="http://schemas.openxmlformats.org/officeDocument/2006/relationships/image" Target="../media/image68.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9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 Id="rId3" Type="http://schemas.openxmlformats.org/officeDocument/2006/relationships/image" Target="../media/image9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 Id="rId3" Type="http://schemas.openxmlformats.org/officeDocument/2006/relationships/image" Target="../media/image9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 Id="rId3" Type="http://schemas.openxmlformats.org/officeDocument/2006/relationships/image" Target="../media/image90.png"/><Relationship Id="rId4" Type="http://schemas.openxmlformats.org/officeDocument/2006/relationships/image" Target="../media/image8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 Id="rId3" Type="http://schemas.openxmlformats.org/officeDocument/2006/relationships/image" Target="../media/image49.png"/><Relationship Id="rId4" Type="http://schemas.openxmlformats.org/officeDocument/2006/relationships/image" Target="../media/image53.png"/><Relationship Id="rId5"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6" name="Shape 216"/>
        <p:cNvGrpSpPr/>
        <p:nvPr/>
      </p:nvGrpSpPr>
      <p:grpSpPr>
        <a:xfrm>
          <a:off x="0" y="0"/>
          <a:ext cx="0" cy="0"/>
          <a:chOff x="0" y="0"/>
          <a:chExt cx="0" cy="0"/>
        </a:xfrm>
      </p:grpSpPr>
      <p:sp>
        <p:nvSpPr>
          <p:cNvPr id="217" name="Google Shape;217;p1"/>
          <p:cNvSpPr txBox="1"/>
          <p:nvPr>
            <p:ph idx="4294967295" type="title"/>
          </p:nvPr>
        </p:nvSpPr>
        <p:spPr>
          <a:xfrm>
            <a:off x="1524000" y="1122363"/>
            <a:ext cx="9144000" cy="2387600"/>
          </a:xfrm>
          <a:prstGeom prst="rect">
            <a:avLst/>
          </a:prstGeom>
          <a:noFill/>
          <a:ln>
            <a:noFill/>
          </a:ln>
        </p:spPr>
        <p:txBody>
          <a:bodyPr anchorCtr="0" anchor="t" bIns="45000" lIns="90000" spcFirstLastPara="1" rIns="90000" wrap="square" tIns="45000">
            <a:noAutofit/>
          </a:bodyPr>
          <a:lstStyle/>
          <a:p>
            <a:pPr indent="0" lvl="0" marL="0" rtl="0" algn="ctr">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Unit 1 TurtleLogo</a:t>
            </a:r>
            <a:endParaRPr/>
          </a:p>
        </p:txBody>
      </p:sp>
      <p:sp>
        <p:nvSpPr>
          <p:cNvPr id="218" name="Google Shape;218;p1"/>
          <p:cNvSpPr txBox="1"/>
          <p:nvPr>
            <p:ph idx="4294967295" type="subTitle"/>
          </p:nvPr>
        </p:nvSpPr>
        <p:spPr>
          <a:xfrm>
            <a:off x="1524000" y="3602038"/>
            <a:ext cx="9144000" cy="1655762"/>
          </a:xfrm>
          <a:prstGeom prst="rect">
            <a:avLst/>
          </a:prstGeom>
          <a:noFill/>
          <a:ln>
            <a:noFill/>
          </a:ln>
        </p:spPr>
        <p:txBody>
          <a:bodyPr anchorCtr="0" anchor="t" bIns="45000" lIns="90000" spcFirstLastPara="1" rIns="90000" wrap="square" tIns="45000">
            <a:noAutofit/>
          </a:bodyPr>
          <a:lstStyle/>
          <a:p>
            <a:pPr indent="0" lvl="0" marL="0" marR="0" rtl="0" algn="ctr">
              <a:lnSpc>
                <a:spcPct val="90000"/>
              </a:lnSpc>
              <a:spcBef>
                <a:spcPts val="0"/>
              </a:spcBef>
              <a:spcAft>
                <a:spcPts val="0"/>
              </a:spcAft>
              <a:buClr>
                <a:srgbClr val="000000"/>
              </a:buClr>
              <a:buSzPts val="3200"/>
              <a:buFont typeface="Times New Roman"/>
              <a:buNone/>
            </a:pPr>
            <a:r>
              <a:t/>
            </a:r>
            <a:endParaRPr b="1" i="1" sz="32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3200"/>
              <a:buFont typeface="Times New Roman"/>
              <a:buNone/>
            </a:pPr>
            <a:r>
              <a:rPr b="1" i="0" lang="en-US" sz="3200" u="none" cap="none" strike="noStrike">
                <a:solidFill>
                  <a:srgbClr val="000000"/>
                </a:solidFill>
                <a:latin typeface="Calibri"/>
                <a:ea typeface="Calibri"/>
                <a:cs typeface="Calibri"/>
                <a:sym typeface="Calibri"/>
              </a:rPr>
              <a:t>August 20,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9" name="Shape 289"/>
        <p:cNvGrpSpPr/>
        <p:nvPr/>
      </p:nvGrpSpPr>
      <p:grpSpPr>
        <a:xfrm>
          <a:off x="0" y="0"/>
          <a:ext cx="0" cy="0"/>
          <a:chOff x="0" y="0"/>
          <a:chExt cx="0" cy="0"/>
        </a:xfrm>
      </p:grpSpPr>
      <p:sp>
        <p:nvSpPr>
          <p:cNvPr id="290" name="Google Shape;290;p10"/>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1: Start TurtleLogo Project</a:t>
            </a:r>
            <a:endParaRPr/>
          </a:p>
        </p:txBody>
      </p:sp>
      <p:sp>
        <p:nvSpPr>
          <p:cNvPr id="291" name="Google Shape;291;p10"/>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Turn on computer</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Follow instructions to start a new TurtleLogo project</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Write the words you see in the white </a:t>
            </a:r>
            <a:r>
              <a:rPr b="1" i="0" lang="en-US" sz="2800" u="none" cap="none" strike="noStrike">
                <a:solidFill>
                  <a:srgbClr val="000000"/>
                </a:solidFill>
                <a:latin typeface="Calibri"/>
                <a:ea typeface="Calibri"/>
                <a:cs typeface="Calibri"/>
                <a:sym typeface="Calibri"/>
              </a:rPr>
              <a:t>command center window </a:t>
            </a:r>
            <a:r>
              <a:rPr b="0" i="0" lang="en-US" sz="2800" u="none" cap="none" strike="noStrike">
                <a:solidFill>
                  <a:srgbClr val="000000"/>
                </a:solidFill>
                <a:latin typeface="Calibri"/>
                <a:ea typeface="Calibri"/>
                <a:cs typeface="Calibri"/>
                <a:sym typeface="Calibri"/>
              </a:rPr>
              <a:t>and describe what you see in the blue </a:t>
            </a:r>
            <a:r>
              <a:rPr b="1" i="0" lang="en-US" sz="2800" u="none" cap="none" strike="noStrike">
                <a:solidFill>
                  <a:srgbClr val="000000"/>
                </a:solidFill>
                <a:latin typeface="Calibri"/>
                <a:ea typeface="Calibri"/>
                <a:cs typeface="Calibri"/>
                <a:sym typeface="Calibri"/>
              </a:rPr>
              <a:t>drawing field window</a:t>
            </a:r>
            <a:r>
              <a:rPr b="0" i="0" lang="en-US" sz="2800" u="none" cap="none" strike="noStrike">
                <a:solidFill>
                  <a:srgbClr val="000000"/>
                </a:solidFill>
                <a:latin typeface="Calibri"/>
                <a:ea typeface="Calibri"/>
                <a:cs typeface="Calibri"/>
                <a:sym typeface="Calibri"/>
              </a:rPr>
              <a:t>, when </a:t>
            </a:r>
            <a:r>
              <a:rPr b="1" i="0" lang="en-US" sz="2800" u="none" cap="none" strike="noStrike">
                <a:solidFill>
                  <a:srgbClr val="000000"/>
                </a:solidFill>
                <a:latin typeface="Courier"/>
                <a:ea typeface="Courier"/>
                <a:cs typeface="Courier"/>
                <a:sym typeface="Courier"/>
              </a:rPr>
              <a:t>TurtleLogo </a:t>
            </a:r>
            <a:r>
              <a:rPr b="0" i="0" lang="en-US" sz="2800" u="none" cap="none" strike="noStrike">
                <a:solidFill>
                  <a:srgbClr val="000000"/>
                </a:solidFill>
                <a:latin typeface="Calibri"/>
                <a:ea typeface="Calibri"/>
                <a:cs typeface="Calibri"/>
                <a:sym typeface="Calibri"/>
              </a:rPr>
              <a:t>first starts</a:t>
            </a:r>
            <a:r>
              <a:rPr b="0" i="0" lang="en-US" sz="1800" u="none" cap="none" strike="noStrike">
                <a:solidFill>
                  <a:srgbClr val="000000"/>
                </a:solidFill>
                <a:latin typeface="Calibri"/>
                <a:ea typeface="Calibri"/>
                <a:cs typeface="Calibri"/>
                <a:sym typeface="Calibri"/>
              </a:rPr>
              <a:t>.</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6" name="Shape 296"/>
        <p:cNvGrpSpPr/>
        <p:nvPr/>
      </p:nvGrpSpPr>
      <p:grpSpPr>
        <a:xfrm>
          <a:off x="0" y="0"/>
          <a:ext cx="0" cy="0"/>
          <a:chOff x="0" y="0"/>
          <a:chExt cx="0" cy="0"/>
        </a:xfrm>
      </p:grpSpPr>
      <p:sp>
        <p:nvSpPr>
          <p:cNvPr id="297" name="Google Shape;297;p12"/>
          <p:cNvSpPr/>
          <p:nvPr/>
        </p:nvSpPr>
        <p:spPr>
          <a:xfrm>
            <a:off x="652463" y="1212850"/>
            <a:ext cx="10431462" cy="527367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Calibri"/>
                <a:ea typeface="Calibri"/>
                <a:cs typeface="Calibri"/>
                <a:sym typeface="Calibri"/>
              </a:rPr>
              <a:t>If you do not see a black full screen window with questions, (1) click on the </a:t>
            </a:r>
            <a:r>
              <a:rPr b="1" i="0" lang="en-US" sz="2000" u="none" cap="none" strike="noStrike">
                <a:solidFill>
                  <a:srgbClr val="000000"/>
                </a:solidFill>
                <a:latin typeface="Calibri"/>
                <a:ea typeface="Calibri"/>
                <a:cs typeface="Calibri"/>
                <a:sym typeface="Calibri"/>
              </a:rPr>
              <a:t>black icon</a:t>
            </a:r>
            <a:r>
              <a:rPr b="0" i="0" lang="en-US" sz="2000" u="none" cap="none" strike="noStrike">
                <a:solidFill>
                  <a:srgbClr val="000000"/>
                </a:solidFill>
                <a:latin typeface="Calibri"/>
                <a:ea typeface="Calibri"/>
                <a:cs typeface="Calibri"/>
                <a:sym typeface="Calibri"/>
              </a:rPr>
              <a:t> at the bottom of your screen, (2) type </a:t>
            </a:r>
            <a:r>
              <a:rPr b="1" i="0" lang="en-US" sz="2000" u="none" cap="none" strike="noStrike">
                <a:solidFill>
                  <a:srgbClr val="000000"/>
                </a:solidFill>
                <a:latin typeface="Calibri"/>
                <a:ea typeface="Calibri"/>
                <a:cs typeface="Calibri"/>
                <a:sym typeface="Calibri"/>
              </a:rPr>
              <a:t>start</a:t>
            </a:r>
            <a:r>
              <a:rPr b="0" i="0" lang="en-US" sz="2000" u="none" cap="none" strike="noStrike">
                <a:solidFill>
                  <a:srgbClr val="000000"/>
                </a:solidFill>
                <a:latin typeface="Calibri"/>
                <a:ea typeface="Calibri"/>
                <a:cs typeface="Calibri"/>
                <a:sym typeface="Calibri"/>
              </a:rPr>
              <a:t> and (3) hit the </a:t>
            </a:r>
            <a:r>
              <a:rPr b="1" i="0" lang="en-US" sz="2000" u="none" cap="none" strike="noStrike">
                <a:solidFill>
                  <a:srgbClr val="000000"/>
                </a:solidFill>
                <a:latin typeface="Calibri"/>
                <a:ea typeface="Calibri"/>
                <a:cs typeface="Calibri"/>
                <a:sym typeface="Calibri"/>
              </a:rPr>
              <a:t>enter</a:t>
            </a:r>
            <a:r>
              <a:rPr b="0" i="0" lang="en-US" sz="2000" u="none" cap="none" strike="noStrike">
                <a:solidFill>
                  <a:srgbClr val="000000"/>
                </a:solidFill>
                <a:latin typeface="Calibri"/>
                <a:ea typeface="Calibri"/>
                <a:cs typeface="Calibri"/>
                <a:sym typeface="Calibri"/>
              </a:rPr>
              <a:t> key.</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Would you like to load an existing experiment? (y/n)</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n</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Would you like to create a new experiment (y/n)</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y</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Please select an experiment by typing its complete name (eg BasicBoard.tar)</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Turtle.tar</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 </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Provide a name for the new experiment folder (eg. MyBasicBoard)</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Turtle-YourName</a:t>
            </a:r>
            <a:endParaRPr/>
          </a:p>
          <a:p>
            <a:pPr indent="0" lvl="0" marL="0" marR="0" rtl="0" algn="l">
              <a:lnSpc>
                <a:spcPct val="100000"/>
              </a:lnSpc>
              <a:spcBef>
                <a:spcPts val="0"/>
              </a:spcBef>
              <a:spcAft>
                <a:spcPts val="0"/>
              </a:spcAft>
              <a:buClr>
                <a:schemeClr val="lt1"/>
              </a:buClr>
              <a:buSzPts val="2000"/>
              <a:buFont typeface="Times New Roman"/>
              <a:buNone/>
            </a:pPr>
            <a:r>
              <a:t/>
            </a:r>
            <a:endParaRPr b="1" i="0" sz="2000" u="none" cap="none" strike="noStrike">
              <a:solidFill>
                <a:srgbClr val="000000"/>
              </a:solidFill>
              <a:latin typeface="Courier New"/>
              <a:ea typeface="Courier New"/>
              <a:cs typeface="Courier New"/>
              <a:sym typeface="Courier New"/>
            </a:endParaRPr>
          </a:p>
        </p:txBody>
      </p:sp>
      <p:sp>
        <p:nvSpPr>
          <p:cNvPr id="298" name="Google Shape;298;p12"/>
          <p:cNvSpPr/>
          <p:nvPr/>
        </p:nvSpPr>
        <p:spPr>
          <a:xfrm>
            <a:off x="2925763" y="365125"/>
            <a:ext cx="8408987"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299" name="Google Shape;299;p12"/>
          <p:cNvSpPr/>
          <p:nvPr/>
        </p:nvSpPr>
        <p:spPr>
          <a:xfrm>
            <a:off x="3078163" y="517525"/>
            <a:ext cx="8408987" cy="1325563"/>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Starting a </a:t>
            </a:r>
            <a:r>
              <a:rPr b="1" i="0" lang="en-US" sz="4400" u="sng" cap="none" strike="noStrike">
                <a:solidFill>
                  <a:srgbClr val="000000"/>
                </a:solidFill>
                <a:latin typeface="Calibri"/>
                <a:ea typeface="Calibri"/>
                <a:cs typeface="Calibri"/>
                <a:sym typeface="Calibri"/>
              </a:rPr>
              <a:t>new</a:t>
            </a:r>
            <a:r>
              <a:rPr b="1" i="0" lang="en-US" sz="4400" u="none" cap="none" strike="noStrike">
                <a:solidFill>
                  <a:srgbClr val="000000"/>
                </a:solidFill>
                <a:latin typeface="Calibri"/>
                <a:ea typeface="Calibri"/>
                <a:cs typeface="Calibri"/>
                <a:sym typeface="Calibri"/>
              </a:rPr>
              <a:t> TurtleLogo Project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4" name="Shape 304"/>
        <p:cNvGrpSpPr/>
        <p:nvPr/>
      </p:nvGrpSpPr>
      <p:grpSpPr>
        <a:xfrm>
          <a:off x="0" y="0"/>
          <a:ext cx="0" cy="0"/>
          <a:chOff x="0" y="0"/>
          <a:chExt cx="0" cy="0"/>
        </a:xfrm>
      </p:grpSpPr>
      <p:sp>
        <p:nvSpPr>
          <p:cNvPr id="305" name="Google Shape;305;p13"/>
          <p:cNvSpPr/>
          <p:nvPr/>
        </p:nvSpPr>
        <p:spPr>
          <a:xfrm>
            <a:off x="2757488" y="368300"/>
            <a:ext cx="7275512" cy="1143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 STEP 1: TurtleLogo Windows</a:t>
            </a:r>
            <a:endParaRPr/>
          </a:p>
        </p:txBody>
      </p:sp>
      <p:pic>
        <p:nvPicPr>
          <p:cNvPr id="306" name="Google Shape;306;p13"/>
          <p:cNvPicPr preferRelativeResize="0"/>
          <p:nvPr/>
        </p:nvPicPr>
        <p:blipFill rotWithShape="1">
          <a:blip r:embed="rId3">
            <a:alphaModFix/>
          </a:blip>
          <a:srcRect b="0" l="0" r="0" t="0"/>
          <a:stretch/>
        </p:blipFill>
        <p:spPr>
          <a:xfrm>
            <a:off x="2651125" y="1976438"/>
            <a:ext cx="6577013" cy="2962275"/>
          </a:xfrm>
          <a:prstGeom prst="rect">
            <a:avLst/>
          </a:prstGeom>
          <a:noFill/>
          <a:ln>
            <a:noFill/>
          </a:ln>
        </p:spPr>
      </p:pic>
      <p:pic>
        <p:nvPicPr>
          <p:cNvPr id="307" name="Google Shape;307;p13"/>
          <p:cNvPicPr preferRelativeResize="0"/>
          <p:nvPr/>
        </p:nvPicPr>
        <p:blipFill rotWithShape="1">
          <a:blip r:embed="rId4">
            <a:alphaModFix/>
          </a:blip>
          <a:srcRect b="0" l="0" r="0" t="0"/>
          <a:stretch/>
        </p:blipFill>
        <p:spPr>
          <a:xfrm>
            <a:off x="2560638" y="1908175"/>
            <a:ext cx="7040562" cy="3749675"/>
          </a:xfrm>
          <a:prstGeom prst="rect">
            <a:avLst/>
          </a:prstGeom>
          <a:noFill/>
          <a:ln>
            <a:noFill/>
          </a:ln>
        </p:spPr>
      </p:pic>
      <p:sp>
        <p:nvSpPr>
          <p:cNvPr id="308" name="Google Shape;308;p13"/>
          <p:cNvSpPr/>
          <p:nvPr/>
        </p:nvSpPr>
        <p:spPr>
          <a:xfrm>
            <a:off x="4297363" y="5713413"/>
            <a:ext cx="2070100" cy="503237"/>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Run word “go” </a:t>
            </a:r>
            <a:endParaRPr/>
          </a:p>
        </p:txBody>
      </p:sp>
      <p:sp>
        <p:nvSpPr>
          <p:cNvPr id="309" name="Google Shape;309;p13"/>
          <p:cNvSpPr/>
          <p:nvPr/>
        </p:nvSpPr>
        <p:spPr>
          <a:xfrm>
            <a:off x="2460625" y="1298575"/>
            <a:ext cx="3427413" cy="684213"/>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Command Center</a:t>
            </a:r>
            <a:endParaRPr/>
          </a:p>
        </p:txBody>
      </p:sp>
      <p:sp>
        <p:nvSpPr>
          <p:cNvPr id="310" name="Google Shape;310;p13"/>
          <p:cNvSpPr/>
          <p:nvPr/>
        </p:nvSpPr>
        <p:spPr>
          <a:xfrm>
            <a:off x="6346825" y="1298575"/>
            <a:ext cx="4341813" cy="836613"/>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Where the drawings appear</a:t>
            </a:r>
            <a:endParaRPr/>
          </a:p>
        </p:txBody>
      </p:sp>
      <p:cxnSp>
        <p:nvCxnSpPr>
          <p:cNvPr id="311" name="Google Shape;311;p13"/>
          <p:cNvCxnSpPr/>
          <p:nvPr/>
        </p:nvCxnSpPr>
        <p:spPr>
          <a:xfrm flipH="1" rot="-5400000">
            <a:off x="2931363" y="1775575"/>
            <a:ext cx="1181100" cy="1065300"/>
          </a:xfrm>
          <a:prstGeom prst="bentConnector3">
            <a:avLst>
              <a:gd fmla="val 49907" name="adj1"/>
            </a:avLst>
          </a:prstGeom>
          <a:noFill/>
          <a:ln cap="flat" cmpd="sng" w="28425">
            <a:solidFill>
              <a:srgbClr val="FF0000"/>
            </a:solidFill>
            <a:prstDash val="solid"/>
            <a:miter lim="800000"/>
            <a:headEnd len="med" w="med" type="none"/>
            <a:tailEnd len="med" w="med" type="stealth"/>
          </a:ln>
        </p:spPr>
      </p:cxnSp>
      <p:cxnSp>
        <p:nvCxnSpPr>
          <p:cNvPr id="312" name="Google Shape;312;p13"/>
          <p:cNvCxnSpPr/>
          <p:nvPr/>
        </p:nvCxnSpPr>
        <p:spPr>
          <a:xfrm flipH="1">
            <a:off x="7178538" y="1878013"/>
            <a:ext cx="1249500" cy="1130400"/>
          </a:xfrm>
          <a:prstGeom prst="bentConnector3">
            <a:avLst>
              <a:gd fmla="val 49907" name="adj1"/>
            </a:avLst>
          </a:prstGeom>
          <a:noFill/>
          <a:ln cap="flat" cmpd="sng" w="28425">
            <a:solidFill>
              <a:srgbClr val="FF0000"/>
            </a:solidFill>
            <a:prstDash val="solid"/>
            <a:miter lim="800000"/>
            <a:headEnd len="med" w="med" type="none"/>
            <a:tailEnd len="med" w="med" type="stealth"/>
          </a:ln>
        </p:spPr>
      </p:cxnSp>
      <p:cxnSp>
        <p:nvCxnSpPr>
          <p:cNvPr id="313" name="Google Shape;313;p13"/>
          <p:cNvCxnSpPr/>
          <p:nvPr/>
        </p:nvCxnSpPr>
        <p:spPr>
          <a:xfrm flipH="1">
            <a:off x="7491525" y="3473450"/>
            <a:ext cx="2271600" cy="9600"/>
          </a:xfrm>
          <a:prstGeom prst="bentConnector3">
            <a:avLst>
              <a:gd fmla="val 49983" name="adj1"/>
            </a:avLst>
          </a:prstGeom>
          <a:noFill/>
          <a:ln cap="flat" cmpd="sng" w="28425">
            <a:solidFill>
              <a:srgbClr val="FF0000"/>
            </a:solidFill>
            <a:prstDash val="solid"/>
            <a:miter lim="800000"/>
            <a:headEnd len="med" w="med" type="none"/>
            <a:tailEnd len="med" w="med" type="stealth"/>
          </a:ln>
        </p:spPr>
      </p:cxnSp>
      <p:sp>
        <p:nvSpPr>
          <p:cNvPr id="314" name="Google Shape;314;p13"/>
          <p:cNvSpPr/>
          <p:nvPr/>
        </p:nvSpPr>
        <p:spPr>
          <a:xfrm>
            <a:off x="9910763" y="3179763"/>
            <a:ext cx="1027112" cy="531812"/>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Turtle</a:t>
            </a:r>
            <a:endParaRPr/>
          </a:p>
        </p:txBody>
      </p:sp>
      <p:sp>
        <p:nvSpPr>
          <p:cNvPr id="315" name="Google Shape;315;p13"/>
          <p:cNvSpPr/>
          <p:nvPr/>
        </p:nvSpPr>
        <p:spPr>
          <a:xfrm>
            <a:off x="5943600" y="5748338"/>
            <a:ext cx="2208213" cy="379412"/>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 Hide/Show    	 Turtle</a:t>
            </a:r>
            <a:endParaRPr/>
          </a:p>
        </p:txBody>
      </p:sp>
      <p:cxnSp>
        <p:nvCxnSpPr>
          <p:cNvPr id="316" name="Google Shape;316;p13"/>
          <p:cNvCxnSpPr>
            <a:stCxn id="315" idx="0"/>
          </p:cNvCxnSpPr>
          <p:nvPr/>
        </p:nvCxnSpPr>
        <p:spPr>
          <a:xfrm flipH="1" rot="5400000">
            <a:off x="5148256" y="3848888"/>
            <a:ext cx="1290600" cy="2508300"/>
          </a:xfrm>
          <a:prstGeom prst="bentConnector3">
            <a:avLst>
              <a:gd fmla="val 58666" name="adj1"/>
            </a:avLst>
          </a:prstGeom>
          <a:noFill/>
          <a:ln cap="flat" cmpd="sng" w="28425">
            <a:solidFill>
              <a:srgbClr val="FF0000"/>
            </a:solidFill>
            <a:prstDash val="solid"/>
            <a:miter lim="800000"/>
            <a:headEnd len="med" w="med" type="none"/>
            <a:tailEnd len="med" w="med" type="stealth"/>
          </a:ln>
        </p:spPr>
      </p:cxnSp>
      <p:sp>
        <p:nvSpPr>
          <p:cNvPr id="317" name="Google Shape;317;p13"/>
          <p:cNvSpPr/>
          <p:nvPr/>
        </p:nvSpPr>
        <p:spPr>
          <a:xfrm>
            <a:off x="3382963" y="5746750"/>
            <a:ext cx="1103312" cy="379413"/>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Load file </a:t>
            </a:r>
            <a:endParaRPr/>
          </a:p>
        </p:txBody>
      </p:sp>
      <p:cxnSp>
        <p:nvCxnSpPr>
          <p:cNvPr id="318" name="Google Shape;318;p13"/>
          <p:cNvCxnSpPr/>
          <p:nvPr/>
        </p:nvCxnSpPr>
        <p:spPr>
          <a:xfrm flipH="1" rot="10800000">
            <a:off x="1936750" y="4473675"/>
            <a:ext cx="714300" cy="660300"/>
          </a:xfrm>
          <a:prstGeom prst="bentConnector3">
            <a:avLst>
              <a:gd fmla="val 49875" name="adj1"/>
            </a:avLst>
          </a:prstGeom>
          <a:noFill/>
          <a:ln cap="flat" cmpd="sng" w="28425">
            <a:solidFill>
              <a:srgbClr val="FF0000"/>
            </a:solidFill>
            <a:prstDash val="solid"/>
            <a:miter lim="800000"/>
            <a:headEnd len="med" w="med" type="none"/>
            <a:tailEnd len="med" w="med" type="stealth"/>
          </a:ln>
        </p:spPr>
      </p:cxnSp>
      <p:sp>
        <p:nvSpPr>
          <p:cNvPr id="319" name="Google Shape;319;p13"/>
          <p:cNvSpPr/>
          <p:nvPr/>
        </p:nvSpPr>
        <p:spPr>
          <a:xfrm>
            <a:off x="92075" y="4832350"/>
            <a:ext cx="2208213" cy="379413"/>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Find a file to load</a:t>
            </a:r>
            <a:endParaRPr/>
          </a:p>
        </p:txBody>
      </p:sp>
      <p:cxnSp>
        <p:nvCxnSpPr>
          <p:cNvPr id="320" name="Google Shape;320;p13"/>
          <p:cNvCxnSpPr>
            <a:stCxn id="317" idx="0"/>
          </p:cNvCxnSpPr>
          <p:nvPr/>
        </p:nvCxnSpPr>
        <p:spPr>
          <a:xfrm flipH="1" rot="5400000">
            <a:off x="3226619" y="5038750"/>
            <a:ext cx="1314300" cy="101700"/>
          </a:xfrm>
          <a:prstGeom prst="bentConnector3">
            <a:avLst>
              <a:gd fmla="val 58530" name="adj1"/>
            </a:avLst>
          </a:prstGeom>
          <a:noFill/>
          <a:ln cap="flat" cmpd="sng" w="28425">
            <a:solidFill>
              <a:srgbClr val="FF0000"/>
            </a:solidFill>
            <a:prstDash val="solid"/>
            <a:miter lim="800000"/>
            <a:headEnd len="med" w="med" type="none"/>
            <a:tailEnd len="med" w="med" type="stealth"/>
          </a:ln>
        </p:spPr>
      </p:cxnSp>
      <p:cxnSp>
        <p:nvCxnSpPr>
          <p:cNvPr id="321" name="Google Shape;321;p13"/>
          <p:cNvCxnSpPr/>
          <p:nvPr/>
        </p:nvCxnSpPr>
        <p:spPr>
          <a:xfrm flipH="1" rot="5400000">
            <a:off x="3900564" y="4713363"/>
            <a:ext cx="1258800" cy="779400"/>
          </a:xfrm>
          <a:prstGeom prst="bentConnector3">
            <a:avLst>
              <a:gd fmla="val 49901" name="adj1"/>
            </a:avLst>
          </a:prstGeom>
          <a:noFill/>
          <a:ln cap="flat" cmpd="sng" w="28425">
            <a:solidFill>
              <a:srgbClr val="FF0000"/>
            </a:solidFill>
            <a:prstDash val="solid"/>
            <a:miter lim="800000"/>
            <a:headEnd len="med" w="med" type="none"/>
            <a:tailEnd len="med" w="med" type="stealth"/>
          </a:ln>
        </p:spPr>
      </p:cxnSp>
      <p:sp>
        <p:nvSpPr>
          <p:cNvPr id="322" name="Google Shape;322;p13"/>
          <p:cNvSpPr txBox="1"/>
          <p:nvPr/>
        </p:nvSpPr>
        <p:spPr>
          <a:xfrm>
            <a:off x="2560638" y="3017838"/>
            <a:ext cx="2835275" cy="3651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rgbClr val="000000"/>
                </a:solidFill>
                <a:latin typeface="Arial"/>
                <a:ea typeface="Arial"/>
                <a:cs typeface="Arial"/>
                <a:sym typeface="Arial"/>
              </a:rPr>
              <a:t>Type your command here</a:t>
            </a:r>
            <a:endParaRPr/>
          </a:p>
        </p:txBody>
      </p:sp>
      <p:sp>
        <p:nvSpPr>
          <p:cNvPr id="323" name="Google Shape;323;p13"/>
          <p:cNvSpPr txBox="1"/>
          <p:nvPr/>
        </p:nvSpPr>
        <p:spPr>
          <a:xfrm>
            <a:off x="5588000" y="3017838"/>
            <a:ext cx="2835275" cy="3651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rgbClr val="000000"/>
                </a:solidFill>
                <a:latin typeface="Arial"/>
                <a:ea typeface="Arial"/>
                <a:cs typeface="Arial"/>
                <a:sym typeface="Arial"/>
              </a:rPr>
              <a:t>And I'll move over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8" name="Shape 328"/>
        <p:cNvGrpSpPr/>
        <p:nvPr/>
      </p:nvGrpSpPr>
      <p:grpSpPr>
        <a:xfrm>
          <a:off x="0" y="0"/>
          <a:ext cx="0" cy="0"/>
          <a:chOff x="0" y="0"/>
          <a:chExt cx="0" cy="0"/>
        </a:xfrm>
      </p:grpSpPr>
      <p:sp>
        <p:nvSpPr>
          <p:cNvPr id="329" name="Google Shape;329;p1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2: Close TurtleWords.txt in the text editor window</a:t>
            </a:r>
            <a:endParaRPr/>
          </a:p>
        </p:txBody>
      </p:sp>
      <p:sp>
        <p:nvSpPr>
          <p:cNvPr id="330" name="Google Shape;330;p14"/>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0663" lvl="0" marL="228600" marR="0" rtl="0" algn="l">
              <a:spcBef>
                <a:spcPts val="0"/>
              </a:spcBef>
              <a:spcAft>
                <a:spcPts val="0"/>
              </a:spcAft>
              <a:buNone/>
            </a:pPr>
            <a:r>
              <a:rPr b="0" i="0" lang="en-US" sz="2800" u="none" cap="none" strike="noStrike">
                <a:solidFill>
                  <a:srgbClr val="000000"/>
                </a:solidFill>
                <a:latin typeface="Calibri"/>
                <a:ea typeface="Calibri"/>
                <a:cs typeface="Calibri"/>
                <a:sym typeface="Calibri"/>
              </a:rPr>
              <a:t>Behind the command center and the drawing field is a white</a:t>
            </a:r>
            <a:endParaRPr/>
          </a:p>
          <a:p>
            <a:pPr indent="-220663" lvl="0" marL="228600" marR="0" rtl="0" algn="l">
              <a:spcBef>
                <a:spcPts val="0"/>
              </a:spcBef>
              <a:spcAft>
                <a:spcPts val="0"/>
              </a:spcAft>
              <a:buNone/>
            </a:pPr>
            <a:r>
              <a:rPr b="0" i="0" lang="en-US" sz="2800" u="none" cap="none" strike="noStrike">
                <a:solidFill>
                  <a:srgbClr val="000000"/>
                </a:solidFill>
                <a:latin typeface="Calibri"/>
                <a:ea typeface="Calibri"/>
                <a:cs typeface="Calibri"/>
                <a:sym typeface="Calibri"/>
              </a:rPr>
              <a:t> window showing the file </a:t>
            </a:r>
            <a:r>
              <a:rPr b="1" i="0" lang="en-US" sz="2800" u="none" cap="none" strike="noStrike">
                <a:solidFill>
                  <a:srgbClr val="000000"/>
                </a:solidFill>
                <a:latin typeface="Courier"/>
                <a:ea typeface="Courier"/>
                <a:cs typeface="Courier"/>
                <a:sym typeface="Courier"/>
              </a:rPr>
              <a:t>TurtleWords.txt</a:t>
            </a:r>
            <a:r>
              <a:rPr b="1" i="0" lang="en-US" sz="2800" u="none" cap="none" strike="noStrike">
                <a:solidFill>
                  <a:srgbClr val="000000"/>
                </a:solidFill>
                <a:latin typeface="Calibri"/>
                <a:ea typeface="Calibri"/>
                <a:cs typeface="Calibri"/>
                <a:sym typeface="Calibri"/>
              </a:rPr>
              <a:t>. </a:t>
            </a:r>
            <a:r>
              <a:rPr b="0" i="0" lang="en-US" sz="2800" u="none" cap="none" strike="noStrike">
                <a:solidFill>
                  <a:srgbClr val="000000"/>
                </a:solidFill>
                <a:latin typeface="Calibri"/>
                <a:ea typeface="Calibri"/>
                <a:cs typeface="Calibri"/>
                <a:sym typeface="Calibri"/>
              </a:rPr>
              <a:t>This is the </a:t>
            </a:r>
            <a:r>
              <a:rPr b="1" i="0" lang="en-US" sz="2800" u="none" cap="none" strike="noStrike">
                <a:solidFill>
                  <a:srgbClr val="000000"/>
                </a:solidFill>
                <a:latin typeface="Calibri"/>
                <a:ea typeface="Calibri"/>
                <a:cs typeface="Calibri"/>
                <a:sym typeface="Calibri"/>
              </a:rPr>
              <a:t>text</a:t>
            </a:r>
            <a:endParaRPr/>
          </a:p>
          <a:p>
            <a:pPr indent="-220663" lvl="0" marL="228600" marR="0" rtl="0" algn="l">
              <a:spcBef>
                <a:spcPts val="0"/>
              </a:spcBef>
              <a:spcAft>
                <a:spcPts val="0"/>
              </a:spcAft>
              <a:buNone/>
            </a:pPr>
            <a:r>
              <a:rPr b="1" i="0" lang="en-US" sz="2800" u="none" cap="none" strike="noStrike">
                <a:solidFill>
                  <a:srgbClr val="000000"/>
                </a:solidFill>
                <a:latin typeface="Calibri"/>
                <a:ea typeface="Calibri"/>
                <a:cs typeface="Calibri"/>
                <a:sym typeface="Calibri"/>
              </a:rPr>
              <a:t> editor window</a:t>
            </a:r>
            <a:r>
              <a:rPr b="0" i="0" lang="en-US" sz="2800" u="none" cap="none" strike="noStrike">
                <a:solidFill>
                  <a:srgbClr val="000000"/>
                </a:solidFill>
                <a:latin typeface="Calibri"/>
                <a:ea typeface="Calibri"/>
                <a:cs typeface="Calibri"/>
                <a:sym typeface="Calibri"/>
              </a:rPr>
              <a:t> (Pluma)</a:t>
            </a:r>
            <a:endParaRPr/>
          </a:p>
          <a:p>
            <a:pPr indent="-227013" lvl="0" marL="228600" marR="0" rtl="0" algn="l">
              <a:lnSpc>
                <a:spcPct val="90000"/>
              </a:lnSpc>
              <a:spcBef>
                <a:spcPts val="100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Minimize the command center and drawing field windows by clicking the button in each window’s title bar. </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Write down the first line in </a:t>
            </a:r>
            <a:r>
              <a:rPr b="1" i="0" lang="en-US" sz="2800" u="none" cap="none" strike="noStrike">
                <a:solidFill>
                  <a:srgbClr val="000000"/>
                </a:solidFill>
                <a:latin typeface="Courier"/>
                <a:ea typeface="Courier"/>
                <a:cs typeface="Courier"/>
                <a:sym typeface="Courier"/>
              </a:rPr>
              <a:t>TurtleWords.txt.</a:t>
            </a:r>
            <a:r>
              <a:rPr b="0" i="0" lang="en-US" sz="2800" u="none" cap="none" strike="noStrike">
                <a:solidFill>
                  <a:srgbClr val="000000"/>
                </a:solidFill>
                <a:latin typeface="Calibri"/>
                <a:ea typeface="Calibri"/>
                <a:cs typeface="Calibri"/>
                <a:sym typeface="Calibri"/>
              </a:rPr>
              <a:t> Then close the remaining window with </a:t>
            </a:r>
            <a:r>
              <a:rPr b="1" i="0" lang="en-US" sz="2800" u="none" cap="none" strike="noStrike">
                <a:solidFill>
                  <a:srgbClr val="000000"/>
                </a:solidFill>
                <a:latin typeface="Courier"/>
                <a:ea typeface="Courier"/>
                <a:cs typeface="Courier"/>
                <a:sym typeface="Courier"/>
              </a:rPr>
              <a:t>TurtleWords.txt </a:t>
            </a:r>
            <a:r>
              <a:rPr b="0" i="0" lang="en-US" sz="2800" u="none" cap="none" strike="noStrike">
                <a:solidFill>
                  <a:srgbClr val="000000"/>
                </a:solidFill>
                <a:latin typeface="Calibri"/>
                <a:ea typeface="Calibri"/>
                <a:cs typeface="Calibri"/>
                <a:sym typeface="Calibri"/>
              </a:rPr>
              <a:t>by clicking the X button.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5" name="Shape 335"/>
        <p:cNvGrpSpPr/>
        <p:nvPr/>
      </p:nvGrpSpPr>
      <p:grpSpPr>
        <a:xfrm>
          <a:off x="0" y="0"/>
          <a:ext cx="0" cy="0"/>
          <a:chOff x="0" y="0"/>
          <a:chExt cx="0" cy="0"/>
        </a:xfrm>
      </p:grpSpPr>
      <p:pic>
        <p:nvPicPr>
          <p:cNvPr id="336" name="Google Shape;336;p16"/>
          <p:cNvPicPr preferRelativeResize="0"/>
          <p:nvPr/>
        </p:nvPicPr>
        <p:blipFill rotWithShape="1">
          <a:blip r:embed="rId3">
            <a:alphaModFix/>
          </a:blip>
          <a:srcRect b="0" l="0" r="0" t="0"/>
          <a:stretch/>
        </p:blipFill>
        <p:spPr>
          <a:xfrm>
            <a:off x="1169988" y="1516063"/>
            <a:ext cx="8364537" cy="4702175"/>
          </a:xfrm>
          <a:prstGeom prst="rect">
            <a:avLst/>
          </a:prstGeom>
          <a:noFill/>
          <a:ln>
            <a:noFill/>
          </a:ln>
        </p:spPr>
      </p:pic>
      <p:sp>
        <p:nvSpPr>
          <p:cNvPr id="337" name="Google Shape;337;p16"/>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2: TurtleLogo and Pluma open</a:t>
            </a:r>
            <a:endParaRPr/>
          </a:p>
        </p:txBody>
      </p:sp>
      <p:sp>
        <p:nvSpPr>
          <p:cNvPr id="338" name="Google Shape;338;p16"/>
          <p:cNvSpPr/>
          <p:nvPr/>
        </p:nvSpPr>
        <p:spPr>
          <a:xfrm>
            <a:off x="9601200" y="5138738"/>
            <a:ext cx="2743200" cy="45561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Calibri"/>
                <a:ea typeface="Calibri"/>
                <a:cs typeface="Calibri"/>
                <a:sym typeface="Calibri"/>
              </a:rPr>
              <a:t>Editor “Pluma”</a:t>
            </a:r>
            <a:endParaRPr/>
          </a:p>
        </p:txBody>
      </p:sp>
      <p:pic>
        <p:nvPicPr>
          <p:cNvPr id="339" name="Google Shape;339;p16"/>
          <p:cNvPicPr preferRelativeResize="0"/>
          <p:nvPr/>
        </p:nvPicPr>
        <p:blipFill rotWithShape="1">
          <a:blip r:embed="rId4">
            <a:alphaModFix/>
          </a:blip>
          <a:srcRect b="0" l="0" r="0" t="49516"/>
          <a:stretch/>
        </p:blipFill>
        <p:spPr>
          <a:xfrm>
            <a:off x="4306888" y="5942013"/>
            <a:ext cx="4897437" cy="915987"/>
          </a:xfrm>
          <a:prstGeom prst="rect">
            <a:avLst/>
          </a:prstGeom>
          <a:noFill/>
          <a:ln>
            <a:noFill/>
          </a:ln>
        </p:spPr>
      </p:pic>
      <p:cxnSp>
        <p:nvCxnSpPr>
          <p:cNvPr id="340" name="Google Shape;340;p16"/>
          <p:cNvCxnSpPr>
            <a:stCxn id="338" idx="1"/>
          </p:cNvCxnSpPr>
          <p:nvPr/>
        </p:nvCxnSpPr>
        <p:spPr>
          <a:xfrm flipH="1">
            <a:off x="7397700" y="5366544"/>
            <a:ext cx="2203500" cy="1127100"/>
          </a:xfrm>
          <a:prstGeom prst="bentConnector3">
            <a:avLst>
              <a:gd fmla="val 55071" name="adj1"/>
            </a:avLst>
          </a:prstGeom>
          <a:noFill/>
          <a:ln cap="flat" cmpd="sng" w="57225">
            <a:solidFill>
              <a:srgbClr val="4472C4"/>
            </a:solidFill>
            <a:prstDash val="solid"/>
            <a:miter lim="800000"/>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5" name="Shape 345"/>
        <p:cNvGrpSpPr/>
        <p:nvPr/>
      </p:nvGrpSpPr>
      <p:grpSpPr>
        <a:xfrm>
          <a:off x="0" y="0"/>
          <a:ext cx="0" cy="0"/>
          <a:chOff x="0" y="0"/>
          <a:chExt cx="0" cy="0"/>
        </a:xfrm>
      </p:grpSpPr>
      <p:pic>
        <p:nvPicPr>
          <p:cNvPr id="346" name="Google Shape;346;p17"/>
          <p:cNvPicPr preferRelativeResize="0"/>
          <p:nvPr/>
        </p:nvPicPr>
        <p:blipFill rotWithShape="1">
          <a:blip r:embed="rId3">
            <a:alphaModFix/>
          </a:blip>
          <a:srcRect b="0" l="0" r="0" t="0"/>
          <a:stretch/>
        </p:blipFill>
        <p:spPr>
          <a:xfrm>
            <a:off x="1169988" y="1516063"/>
            <a:ext cx="8364537" cy="4702175"/>
          </a:xfrm>
          <a:prstGeom prst="rect">
            <a:avLst/>
          </a:prstGeom>
          <a:noFill/>
          <a:ln>
            <a:noFill/>
          </a:ln>
        </p:spPr>
      </p:pic>
      <p:sp>
        <p:nvSpPr>
          <p:cNvPr id="347" name="Google Shape;347;p1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2: Minimize windows</a:t>
            </a:r>
            <a:endParaRPr/>
          </a:p>
        </p:txBody>
      </p:sp>
      <p:cxnSp>
        <p:nvCxnSpPr>
          <p:cNvPr id="348" name="Google Shape;348;p17"/>
          <p:cNvCxnSpPr/>
          <p:nvPr/>
        </p:nvCxnSpPr>
        <p:spPr>
          <a:xfrm rot="10800000">
            <a:off x="4362388" y="1765413"/>
            <a:ext cx="5545200" cy="2385900"/>
          </a:xfrm>
          <a:prstGeom prst="bentConnector3">
            <a:avLst>
              <a:gd fmla="val 49976" name="adj1"/>
            </a:avLst>
          </a:prstGeom>
          <a:noFill/>
          <a:ln cap="flat" cmpd="sng" w="57225">
            <a:solidFill>
              <a:srgbClr val="4472C4"/>
            </a:solidFill>
            <a:prstDash val="solid"/>
            <a:miter lim="800000"/>
            <a:headEnd len="med" w="med" type="none"/>
            <a:tailEnd len="med" w="med" type="triangle"/>
          </a:ln>
        </p:spPr>
      </p:cxnSp>
      <p:cxnSp>
        <p:nvCxnSpPr>
          <p:cNvPr id="349" name="Google Shape;349;p17"/>
          <p:cNvCxnSpPr/>
          <p:nvPr/>
        </p:nvCxnSpPr>
        <p:spPr>
          <a:xfrm flipH="1" rot="5400000">
            <a:off x="8201788" y="2445513"/>
            <a:ext cx="2351100" cy="1060500"/>
          </a:xfrm>
          <a:prstGeom prst="bentConnector3">
            <a:avLst>
              <a:gd fmla="val 49931" name="adj1"/>
            </a:avLst>
          </a:prstGeom>
          <a:noFill/>
          <a:ln cap="flat" cmpd="sng" w="57225">
            <a:solidFill>
              <a:srgbClr val="4472C4"/>
            </a:solidFill>
            <a:prstDash val="solid"/>
            <a:miter lim="800000"/>
            <a:headEnd len="med" w="med" type="none"/>
            <a:tailEnd len="med" w="med" type="triangle"/>
          </a:ln>
        </p:spPr>
      </p:cxnSp>
      <p:pic>
        <p:nvPicPr>
          <p:cNvPr id="350" name="Google Shape;350;p17"/>
          <p:cNvPicPr preferRelativeResize="0"/>
          <p:nvPr/>
        </p:nvPicPr>
        <p:blipFill rotWithShape="1">
          <a:blip r:embed="rId4">
            <a:alphaModFix/>
          </a:blip>
          <a:srcRect b="0" l="0" r="0" t="0"/>
          <a:stretch/>
        </p:blipFill>
        <p:spPr>
          <a:xfrm>
            <a:off x="10020300" y="3862388"/>
            <a:ext cx="706438" cy="706437"/>
          </a:xfrm>
          <a:prstGeom prst="rect">
            <a:avLst/>
          </a:prstGeom>
          <a:noFill/>
          <a:ln>
            <a:noFill/>
          </a:ln>
        </p:spPr>
      </p:pic>
      <p:sp>
        <p:nvSpPr>
          <p:cNvPr id="351" name="Google Shape;351;p17"/>
          <p:cNvSpPr/>
          <p:nvPr/>
        </p:nvSpPr>
        <p:spPr>
          <a:xfrm>
            <a:off x="9885363" y="4641850"/>
            <a:ext cx="1319212" cy="36512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Calibri"/>
                <a:ea typeface="Calibri"/>
                <a:cs typeface="Calibri"/>
                <a:sym typeface="Calibri"/>
              </a:rPr>
              <a:t>MINIMIZE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6" name="Shape 356"/>
        <p:cNvGrpSpPr/>
        <p:nvPr/>
      </p:nvGrpSpPr>
      <p:grpSpPr>
        <a:xfrm>
          <a:off x="0" y="0"/>
          <a:ext cx="0" cy="0"/>
          <a:chOff x="0" y="0"/>
          <a:chExt cx="0" cy="0"/>
        </a:xfrm>
      </p:grpSpPr>
      <p:sp>
        <p:nvSpPr>
          <p:cNvPr id="357" name="Google Shape;357;p18"/>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2: Close Pluma window</a:t>
            </a:r>
            <a:endParaRPr/>
          </a:p>
        </p:txBody>
      </p:sp>
      <p:pic>
        <p:nvPicPr>
          <p:cNvPr id="358" name="Google Shape;358;p18"/>
          <p:cNvPicPr preferRelativeResize="0"/>
          <p:nvPr/>
        </p:nvPicPr>
        <p:blipFill rotWithShape="1">
          <a:blip r:embed="rId3">
            <a:alphaModFix/>
          </a:blip>
          <a:srcRect b="0" l="0" r="0" t="0"/>
          <a:stretch/>
        </p:blipFill>
        <p:spPr>
          <a:xfrm>
            <a:off x="10423525" y="2468563"/>
            <a:ext cx="696913" cy="696912"/>
          </a:xfrm>
          <a:prstGeom prst="rect">
            <a:avLst/>
          </a:prstGeom>
          <a:noFill/>
          <a:ln>
            <a:noFill/>
          </a:ln>
        </p:spPr>
      </p:pic>
      <p:sp>
        <p:nvSpPr>
          <p:cNvPr id="359" name="Google Shape;359;p18"/>
          <p:cNvSpPr/>
          <p:nvPr/>
        </p:nvSpPr>
        <p:spPr>
          <a:xfrm>
            <a:off x="10385425" y="3200400"/>
            <a:ext cx="1319213" cy="36512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Calibri"/>
                <a:ea typeface="Calibri"/>
                <a:cs typeface="Calibri"/>
                <a:sym typeface="Calibri"/>
              </a:rPr>
              <a:t>CLOSE</a:t>
            </a:r>
            <a:endParaRPr/>
          </a:p>
        </p:txBody>
      </p:sp>
      <p:pic>
        <p:nvPicPr>
          <p:cNvPr id="360" name="Google Shape;360;p18"/>
          <p:cNvPicPr preferRelativeResize="0"/>
          <p:nvPr/>
        </p:nvPicPr>
        <p:blipFill rotWithShape="1">
          <a:blip r:embed="rId4">
            <a:alphaModFix/>
          </a:blip>
          <a:srcRect b="0" l="0" r="0" t="0"/>
          <a:stretch/>
        </p:blipFill>
        <p:spPr>
          <a:xfrm>
            <a:off x="1189038" y="1517650"/>
            <a:ext cx="8321675" cy="4700588"/>
          </a:xfrm>
          <a:prstGeom prst="rect">
            <a:avLst/>
          </a:prstGeom>
          <a:noFill/>
          <a:ln>
            <a:noFill/>
          </a:ln>
        </p:spPr>
      </p:pic>
      <p:cxnSp>
        <p:nvCxnSpPr>
          <p:cNvPr id="361" name="Google Shape;361;p18"/>
          <p:cNvCxnSpPr/>
          <p:nvPr/>
        </p:nvCxnSpPr>
        <p:spPr>
          <a:xfrm rot="10800000">
            <a:off x="8039000" y="1849313"/>
            <a:ext cx="2273400" cy="993900"/>
          </a:xfrm>
          <a:prstGeom prst="bentConnector3">
            <a:avLst>
              <a:gd fmla="val 49966" name="adj1"/>
            </a:avLst>
          </a:prstGeom>
          <a:noFill/>
          <a:ln cap="flat" cmpd="sng" w="57225">
            <a:solidFill>
              <a:srgbClr val="4472C4"/>
            </a:solidFill>
            <a:prstDash val="solid"/>
            <a:miter lim="800000"/>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66" name="Shape 366"/>
        <p:cNvGrpSpPr/>
        <p:nvPr/>
      </p:nvGrpSpPr>
      <p:grpSpPr>
        <a:xfrm>
          <a:off x="0" y="0"/>
          <a:ext cx="0" cy="0"/>
          <a:chOff x="0" y="0"/>
          <a:chExt cx="0" cy="0"/>
        </a:xfrm>
      </p:grpSpPr>
      <p:sp>
        <p:nvSpPr>
          <p:cNvPr id="367" name="Google Shape;367;p1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000"/>
              <a:buFont typeface="Calibri"/>
              <a:buNone/>
            </a:pPr>
            <a:r>
              <a:rPr b="1" lang="en-US" sz="4000">
                <a:latin typeface="Calibri"/>
                <a:ea typeface="Calibri"/>
                <a:cs typeface="Calibri"/>
                <a:sym typeface="Calibri"/>
              </a:rPr>
              <a:t>STEP 3: Reopen the minimized windows</a:t>
            </a:r>
            <a:endParaRPr/>
          </a:p>
        </p:txBody>
      </p:sp>
      <p:sp>
        <p:nvSpPr>
          <p:cNvPr id="368" name="Google Shape;368;p19"/>
          <p:cNvSpPr txBox="1"/>
          <p:nvPr/>
        </p:nvSpPr>
        <p:spPr>
          <a:xfrm>
            <a:off x="947738" y="16732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Click on the penguin icon at the bottom of the screen to reopen the Turtle Windows.</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pic>
        <p:nvPicPr>
          <p:cNvPr id="369" name="Google Shape;369;p19"/>
          <p:cNvPicPr preferRelativeResize="0"/>
          <p:nvPr/>
        </p:nvPicPr>
        <p:blipFill rotWithShape="1">
          <a:blip r:embed="rId3">
            <a:alphaModFix/>
          </a:blip>
          <a:srcRect b="0" l="0" r="0" t="0"/>
          <a:stretch/>
        </p:blipFill>
        <p:spPr>
          <a:xfrm>
            <a:off x="492125" y="2506663"/>
            <a:ext cx="7404100" cy="4162425"/>
          </a:xfrm>
          <a:prstGeom prst="rect">
            <a:avLst/>
          </a:prstGeom>
          <a:noFill/>
          <a:ln>
            <a:noFill/>
          </a:ln>
        </p:spPr>
      </p:pic>
      <p:grpSp>
        <p:nvGrpSpPr>
          <p:cNvPr id="370" name="Google Shape;370;p19"/>
          <p:cNvGrpSpPr/>
          <p:nvPr/>
        </p:nvGrpSpPr>
        <p:grpSpPr>
          <a:xfrm>
            <a:off x="5816600" y="4114800"/>
            <a:ext cx="2222500" cy="2493963"/>
            <a:chOff x="3664" y="2592"/>
            <a:chExt cx="1400" cy="1571"/>
          </a:xfrm>
        </p:grpSpPr>
        <p:sp>
          <p:nvSpPr>
            <p:cNvPr id="371" name="Google Shape;371;p19"/>
            <p:cNvSpPr/>
            <p:nvPr/>
          </p:nvSpPr>
          <p:spPr>
            <a:xfrm>
              <a:off x="3664" y="3761"/>
              <a:ext cx="1400" cy="40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Arial"/>
                  <a:ea typeface="Arial"/>
                  <a:cs typeface="Arial"/>
                  <a:sym typeface="Arial"/>
                </a:rPr>
                <a:t>Duke the Java Mascot</a:t>
              </a:r>
              <a:endParaRPr/>
            </a:p>
          </p:txBody>
        </p:sp>
        <p:pic>
          <p:nvPicPr>
            <p:cNvPr id="372" name="Google Shape;372;p19"/>
            <p:cNvPicPr preferRelativeResize="0"/>
            <p:nvPr/>
          </p:nvPicPr>
          <p:blipFill rotWithShape="1">
            <a:blip r:embed="rId4">
              <a:alphaModFix/>
            </a:blip>
            <a:srcRect b="0" l="0" r="0" t="0"/>
            <a:stretch/>
          </p:blipFill>
          <p:spPr>
            <a:xfrm>
              <a:off x="3803" y="2592"/>
              <a:ext cx="1121" cy="1121"/>
            </a:xfrm>
            <a:prstGeom prst="rect">
              <a:avLst/>
            </a:prstGeom>
            <a:noFill/>
            <a:ln>
              <a:noFill/>
            </a:ln>
          </p:spPr>
        </p:pic>
      </p:grpSp>
      <p:sp>
        <p:nvSpPr>
          <p:cNvPr id="373" name="Google Shape;373;p19"/>
          <p:cNvSpPr/>
          <p:nvPr/>
        </p:nvSpPr>
        <p:spPr>
          <a:xfrm>
            <a:off x="4462463" y="3240088"/>
            <a:ext cx="1827212" cy="106521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Calibri"/>
                <a:ea typeface="Calibri"/>
                <a:cs typeface="Calibri"/>
                <a:sym typeface="Calibri"/>
              </a:rPr>
              <a:t>Click on Duke</a:t>
            </a:r>
            <a:endParaRPr/>
          </a:p>
        </p:txBody>
      </p:sp>
      <p:cxnSp>
        <p:nvCxnSpPr>
          <p:cNvPr id="374" name="Google Shape;374;p19"/>
          <p:cNvCxnSpPr/>
          <p:nvPr/>
        </p:nvCxnSpPr>
        <p:spPr>
          <a:xfrm flipH="1">
            <a:off x="4938575" y="5668963"/>
            <a:ext cx="1744800" cy="793800"/>
          </a:xfrm>
          <a:prstGeom prst="bentConnector3">
            <a:avLst>
              <a:gd fmla="val 49940" name="adj1"/>
            </a:avLst>
          </a:prstGeom>
          <a:noFill/>
          <a:ln cap="flat" cmpd="sng" w="57225">
            <a:solidFill>
              <a:srgbClr val="4472C4"/>
            </a:solidFill>
            <a:prstDash val="solid"/>
            <a:miter lim="800000"/>
            <a:headEnd len="med" w="med" type="none"/>
            <a:tailEnd len="med" w="med" type="triangle"/>
          </a:ln>
        </p:spPr>
      </p:cxnSp>
      <p:sp>
        <p:nvSpPr>
          <p:cNvPr id="375" name="Google Shape;375;p19"/>
          <p:cNvSpPr/>
          <p:nvPr/>
        </p:nvSpPr>
        <p:spPr>
          <a:xfrm>
            <a:off x="8212138" y="2560638"/>
            <a:ext cx="3675062" cy="1370012"/>
          </a:xfrm>
          <a:prstGeom prst="rect">
            <a:avLst/>
          </a:prstGeom>
          <a:noFill/>
          <a:ln>
            <a:noFill/>
          </a:ln>
        </p:spPr>
        <p:txBody>
          <a:bodyPr anchorCtr="0" anchor="t" bIns="45000" lIns="90000" spcFirstLastPara="1" rIns="90000" wrap="square" tIns="45000">
            <a:spAutoFit/>
          </a:bodyPr>
          <a:lstStyle/>
          <a:p>
            <a:pPr indent="-455613" lvl="0" marL="457200" marR="0" rtl="0" algn="l">
              <a:lnSpc>
                <a:spcPct val="10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Write what happened on your worksheet.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80" name="Shape 380"/>
        <p:cNvGrpSpPr/>
        <p:nvPr/>
      </p:nvGrpSpPr>
      <p:grpSpPr>
        <a:xfrm>
          <a:off x="0" y="0"/>
          <a:ext cx="0" cy="0"/>
          <a:chOff x="0" y="0"/>
          <a:chExt cx="0" cy="0"/>
        </a:xfrm>
      </p:grpSpPr>
      <p:pic>
        <p:nvPicPr>
          <p:cNvPr id="381" name="Google Shape;381;p21"/>
          <p:cNvPicPr preferRelativeResize="0"/>
          <p:nvPr/>
        </p:nvPicPr>
        <p:blipFill rotWithShape="1">
          <a:blip r:embed="rId3">
            <a:alphaModFix/>
          </a:blip>
          <a:srcRect b="0" l="0" r="0" t="0"/>
          <a:stretch/>
        </p:blipFill>
        <p:spPr>
          <a:xfrm>
            <a:off x="2651125" y="1976438"/>
            <a:ext cx="6577013" cy="2962275"/>
          </a:xfrm>
          <a:prstGeom prst="rect">
            <a:avLst/>
          </a:prstGeom>
          <a:noFill/>
          <a:ln>
            <a:noFill/>
          </a:ln>
        </p:spPr>
      </p:pic>
      <p:pic>
        <p:nvPicPr>
          <p:cNvPr id="382" name="Google Shape;382;p21"/>
          <p:cNvPicPr preferRelativeResize="0"/>
          <p:nvPr/>
        </p:nvPicPr>
        <p:blipFill rotWithShape="1">
          <a:blip r:embed="rId4">
            <a:alphaModFix/>
          </a:blip>
          <a:srcRect b="0" l="0" r="0" t="0"/>
          <a:stretch/>
        </p:blipFill>
        <p:spPr>
          <a:xfrm>
            <a:off x="2560638" y="1908175"/>
            <a:ext cx="7040562" cy="3749675"/>
          </a:xfrm>
          <a:prstGeom prst="rect">
            <a:avLst/>
          </a:prstGeom>
          <a:noFill/>
          <a:ln>
            <a:noFill/>
          </a:ln>
        </p:spPr>
      </p:pic>
      <p:sp>
        <p:nvSpPr>
          <p:cNvPr id="383" name="Google Shape;383;p21"/>
          <p:cNvSpPr/>
          <p:nvPr/>
        </p:nvSpPr>
        <p:spPr>
          <a:xfrm>
            <a:off x="4297363" y="5713413"/>
            <a:ext cx="2070100" cy="503237"/>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Run word “go” </a:t>
            </a:r>
            <a:endParaRPr/>
          </a:p>
        </p:txBody>
      </p:sp>
      <p:sp>
        <p:nvSpPr>
          <p:cNvPr id="384" name="Google Shape;384;p21"/>
          <p:cNvSpPr/>
          <p:nvPr/>
        </p:nvSpPr>
        <p:spPr>
          <a:xfrm>
            <a:off x="2460625" y="1298575"/>
            <a:ext cx="3427413" cy="684213"/>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Command Center</a:t>
            </a:r>
            <a:endParaRPr/>
          </a:p>
        </p:txBody>
      </p:sp>
      <p:sp>
        <p:nvSpPr>
          <p:cNvPr id="385" name="Google Shape;385;p21"/>
          <p:cNvSpPr/>
          <p:nvPr/>
        </p:nvSpPr>
        <p:spPr>
          <a:xfrm>
            <a:off x="6346825" y="1298575"/>
            <a:ext cx="4341813" cy="836613"/>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Where the drawings appear</a:t>
            </a:r>
            <a:endParaRPr/>
          </a:p>
        </p:txBody>
      </p:sp>
      <p:cxnSp>
        <p:nvCxnSpPr>
          <p:cNvPr id="386" name="Google Shape;386;p21"/>
          <p:cNvCxnSpPr/>
          <p:nvPr/>
        </p:nvCxnSpPr>
        <p:spPr>
          <a:xfrm flipH="1" rot="-5400000">
            <a:off x="2931363" y="1775575"/>
            <a:ext cx="1181100" cy="1065300"/>
          </a:xfrm>
          <a:prstGeom prst="bentConnector3">
            <a:avLst>
              <a:gd fmla="val 50000" name="adj1"/>
            </a:avLst>
          </a:prstGeom>
          <a:noFill/>
          <a:ln cap="flat" cmpd="sng" w="28425">
            <a:solidFill>
              <a:srgbClr val="FF0000"/>
            </a:solidFill>
            <a:prstDash val="solid"/>
            <a:miter lim="800000"/>
            <a:headEnd len="med" w="med" type="none"/>
            <a:tailEnd len="med" w="med" type="stealth"/>
          </a:ln>
        </p:spPr>
      </p:cxnSp>
      <p:cxnSp>
        <p:nvCxnSpPr>
          <p:cNvPr id="387" name="Google Shape;387;p21"/>
          <p:cNvCxnSpPr/>
          <p:nvPr/>
        </p:nvCxnSpPr>
        <p:spPr>
          <a:xfrm flipH="1">
            <a:off x="7178538" y="1878013"/>
            <a:ext cx="1249500" cy="1130400"/>
          </a:xfrm>
          <a:prstGeom prst="bentConnector3">
            <a:avLst>
              <a:gd fmla="val 49907" name="adj1"/>
            </a:avLst>
          </a:prstGeom>
          <a:noFill/>
          <a:ln cap="flat" cmpd="sng" w="28425">
            <a:solidFill>
              <a:srgbClr val="FF0000"/>
            </a:solidFill>
            <a:prstDash val="solid"/>
            <a:miter lim="800000"/>
            <a:headEnd len="med" w="med" type="none"/>
            <a:tailEnd len="med" w="med" type="stealth"/>
          </a:ln>
        </p:spPr>
      </p:cxnSp>
      <p:cxnSp>
        <p:nvCxnSpPr>
          <p:cNvPr id="388" name="Google Shape;388;p21"/>
          <p:cNvCxnSpPr/>
          <p:nvPr/>
        </p:nvCxnSpPr>
        <p:spPr>
          <a:xfrm flipH="1">
            <a:off x="7491525" y="3473450"/>
            <a:ext cx="2271600" cy="9600"/>
          </a:xfrm>
          <a:prstGeom prst="bentConnector3">
            <a:avLst>
              <a:gd fmla="val 49983" name="adj1"/>
            </a:avLst>
          </a:prstGeom>
          <a:noFill/>
          <a:ln cap="flat" cmpd="sng" w="28425">
            <a:solidFill>
              <a:srgbClr val="FF0000"/>
            </a:solidFill>
            <a:prstDash val="solid"/>
            <a:miter lim="800000"/>
            <a:headEnd len="med" w="med" type="none"/>
            <a:tailEnd len="med" w="med" type="stealth"/>
          </a:ln>
        </p:spPr>
      </p:cxnSp>
      <p:sp>
        <p:nvSpPr>
          <p:cNvPr id="389" name="Google Shape;389;p21"/>
          <p:cNvSpPr/>
          <p:nvPr/>
        </p:nvSpPr>
        <p:spPr>
          <a:xfrm>
            <a:off x="9910763" y="3179763"/>
            <a:ext cx="1027112" cy="531812"/>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Turtle</a:t>
            </a:r>
            <a:endParaRPr/>
          </a:p>
        </p:txBody>
      </p:sp>
      <p:sp>
        <p:nvSpPr>
          <p:cNvPr id="390" name="Google Shape;390;p21"/>
          <p:cNvSpPr/>
          <p:nvPr/>
        </p:nvSpPr>
        <p:spPr>
          <a:xfrm>
            <a:off x="5943600" y="5748338"/>
            <a:ext cx="2208213" cy="379412"/>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 Hide/Show    	 Turtle</a:t>
            </a:r>
            <a:endParaRPr/>
          </a:p>
        </p:txBody>
      </p:sp>
      <p:cxnSp>
        <p:nvCxnSpPr>
          <p:cNvPr id="391" name="Google Shape;391;p21"/>
          <p:cNvCxnSpPr>
            <a:stCxn id="390" idx="0"/>
          </p:cNvCxnSpPr>
          <p:nvPr/>
        </p:nvCxnSpPr>
        <p:spPr>
          <a:xfrm flipH="1" rot="5400000">
            <a:off x="5148256" y="3848888"/>
            <a:ext cx="1290600" cy="2508300"/>
          </a:xfrm>
          <a:prstGeom prst="bentConnector3">
            <a:avLst>
              <a:gd fmla="val 58666" name="adj1"/>
            </a:avLst>
          </a:prstGeom>
          <a:noFill/>
          <a:ln cap="flat" cmpd="sng" w="28425">
            <a:solidFill>
              <a:srgbClr val="FF0000"/>
            </a:solidFill>
            <a:prstDash val="solid"/>
            <a:miter lim="800000"/>
            <a:headEnd len="med" w="med" type="none"/>
            <a:tailEnd len="med" w="med" type="stealth"/>
          </a:ln>
        </p:spPr>
      </p:cxnSp>
      <p:sp>
        <p:nvSpPr>
          <p:cNvPr id="392" name="Google Shape;392;p21"/>
          <p:cNvSpPr/>
          <p:nvPr/>
        </p:nvSpPr>
        <p:spPr>
          <a:xfrm>
            <a:off x="3382963" y="5746750"/>
            <a:ext cx="1103312" cy="379413"/>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Load file </a:t>
            </a:r>
            <a:endParaRPr/>
          </a:p>
        </p:txBody>
      </p:sp>
      <p:cxnSp>
        <p:nvCxnSpPr>
          <p:cNvPr id="393" name="Google Shape;393;p21"/>
          <p:cNvCxnSpPr/>
          <p:nvPr/>
        </p:nvCxnSpPr>
        <p:spPr>
          <a:xfrm flipH="1" rot="10800000">
            <a:off x="1936750" y="4473675"/>
            <a:ext cx="714300" cy="660300"/>
          </a:xfrm>
          <a:prstGeom prst="bentConnector3">
            <a:avLst>
              <a:gd fmla="val 49875" name="adj1"/>
            </a:avLst>
          </a:prstGeom>
          <a:noFill/>
          <a:ln cap="flat" cmpd="sng" w="28425">
            <a:solidFill>
              <a:srgbClr val="FF0000"/>
            </a:solidFill>
            <a:prstDash val="solid"/>
            <a:miter lim="800000"/>
            <a:headEnd len="med" w="med" type="none"/>
            <a:tailEnd len="med" w="med" type="stealth"/>
          </a:ln>
        </p:spPr>
      </p:cxnSp>
      <p:sp>
        <p:nvSpPr>
          <p:cNvPr id="394" name="Google Shape;394;p21"/>
          <p:cNvSpPr/>
          <p:nvPr/>
        </p:nvSpPr>
        <p:spPr>
          <a:xfrm>
            <a:off x="92075" y="4832350"/>
            <a:ext cx="2208213" cy="379413"/>
          </a:xfrm>
          <a:prstGeom prst="rect">
            <a:avLst/>
          </a:prstGeom>
          <a:noFill/>
          <a:ln>
            <a:noFill/>
          </a:ln>
        </p:spPr>
        <p:txBody>
          <a:bodyPr anchorCtr="0" anchor="t" bIns="45000" lIns="45700" spcFirstLastPara="1" rIns="45700" wrap="square" tIns="45000">
            <a:no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Find a file to load</a:t>
            </a:r>
            <a:endParaRPr/>
          </a:p>
        </p:txBody>
      </p:sp>
      <p:cxnSp>
        <p:nvCxnSpPr>
          <p:cNvPr id="395" name="Google Shape;395;p21"/>
          <p:cNvCxnSpPr>
            <a:stCxn id="392" idx="0"/>
          </p:cNvCxnSpPr>
          <p:nvPr/>
        </p:nvCxnSpPr>
        <p:spPr>
          <a:xfrm flipH="1" rot="5400000">
            <a:off x="3226619" y="5038750"/>
            <a:ext cx="1314300" cy="101700"/>
          </a:xfrm>
          <a:prstGeom prst="bentConnector3">
            <a:avLst>
              <a:gd fmla="val 58530" name="adj1"/>
            </a:avLst>
          </a:prstGeom>
          <a:noFill/>
          <a:ln cap="flat" cmpd="sng" w="28425">
            <a:solidFill>
              <a:srgbClr val="FF0000"/>
            </a:solidFill>
            <a:prstDash val="solid"/>
            <a:miter lim="800000"/>
            <a:headEnd len="med" w="med" type="none"/>
            <a:tailEnd len="med" w="med" type="stealth"/>
          </a:ln>
        </p:spPr>
      </p:cxnSp>
      <p:cxnSp>
        <p:nvCxnSpPr>
          <p:cNvPr id="396" name="Google Shape;396;p21"/>
          <p:cNvCxnSpPr/>
          <p:nvPr/>
        </p:nvCxnSpPr>
        <p:spPr>
          <a:xfrm flipH="1" rot="5400000">
            <a:off x="3900564" y="4713363"/>
            <a:ext cx="1258800" cy="779400"/>
          </a:xfrm>
          <a:prstGeom prst="bentConnector3">
            <a:avLst>
              <a:gd fmla="val 49901" name="adj1"/>
            </a:avLst>
          </a:prstGeom>
          <a:noFill/>
          <a:ln cap="flat" cmpd="sng" w="28425">
            <a:solidFill>
              <a:srgbClr val="FF0000"/>
            </a:solidFill>
            <a:prstDash val="solid"/>
            <a:miter lim="800000"/>
            <a:headEnd len="med" w="med" type="none"/>
            <a:tailEnd len="med" w="med" type="stealth"/>
          </a:ln>
        </p:spPr>
      </p:cxnSp>
      <p:sp>
        <p:nvSpPr>
          <p:cNvPr id="397" name="Google Shape;397;p21"/>
          <p:cNvSpPr/>
          <p:nvPr/>
        </p:nvSpPr>
        <p:spPr>
          <a:xfrm>
            <a:off x="2757488" y="368300"/>
            <a:ext cx="93218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 STEP 3 : Reopen the minimized windows</a:t>
            </a:r>
            <a:endParaRPr/>
          </a:p>
        </p:txBody>
      </p:sp>
      <p:sp>
        <p:nvSpPr>
          <p:cNvPr id="398" name="Google Shape;398;p21"/>
          <p:cNvSpPr txBox="1"/>
          <p:nvPr/>
        </p:nvSpPr>
        <p:spPr>
          <a:xfrm>
            <a:off x="2560638" y="3017838"/>
            <a:ext cx="2835275" cy="3651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rgbClr val="000000"/>
                </a:solidFill>
                <a:latin typeface="Arial"/>
                <a:ea typeface="Arial"/>
                <a:cs typeface="Arial"/>
                <a:sym typeface="Arial"/>
              </a:rPr>
              <a:t>Type your command here</a:t>
            </a:r>
            <a:endParaRPr/>
          </a:p>
        </p:txBody>
      </p:sp>
      <p:sp>
        <p:nvSpPr>
          <p:cNvPr id="399" name="Google Shape;399;p21"/>
          <p:cNvSpPr txBox="1"/>
          <p:nvPr/>
        </p:nvSpPr>
        <p:spPr>
          <a:xfrm>
            <a:off x="5588000" y="3017838"/>
            <a:ext cx="2835275" cy="365125"/>
          </a:xfrm>
          <a:prstGeom prst="rect">
            <a:avLst/>
          </a:prstGeom>
          <a:noFill/>
          <a:ln>
            <a:noFill/>
          </a:ln>
        </p:spPr>
        <p:txBody>
          <a:bodyPr anchorCtr="0" anchor="t" bIns="45000" lIns="90000" spcFirstLastPara="1" rIns="90000" wrap="square" tIns="45000">
            <a:noAutofit/>
          </a:bodyPr>
          <a:lstStyle/>
          <a:p>
            <a:pPr indent="0" lvl="0" marL="0" marR="0" rtl="0" algn="l">
              <a:lnSpc>
                <a:spcPct val="93000"/>
              </a:lnSpc>
              <a:spcBef>
                <a:spcPts val="0"/>
              </a:spcBef>
              <a:spcAft>
                <a:spcPts val="0"/>
              </a:spcAft>
              <a:buClr>
                <a:srgbClr val="000000"/>
              </a:buClr>
              <a:buSzPts val="1800"/>
              <a:buFont typeface="Times New Roman"/>
              <a:buNone/>
            </a:pPr>
            <a:r>
              <a:rPr b="0" i="0" lang="en-US" sz="1800" u="none" cap="none" strike="noStrike">
                <a:solidFill>
                  <a:srgbClr val="000000"/>
                </a:solidFill>
                <a:latin typeface="Arial"/>
                <a:ea typeface="Arial"/>
                <a:cs typeface="Arial"/>
                <a:sym typeface="Arial"/>
              </a:rPr>
              <a:t>And I'll move over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04" name="Shape 404"/>
        <p:cNvGrpSpPr/>
        <p:nvPr/>
      </p:nvGrpSpPr>
      <p:grpSpPr>
        <a:xfrm>
          <a:off x="0" y="0"/>
          <a:ext cx="0" cy="0"/>
          <a:chOff x="0" y="0"/>
          <a:chExt cx="0" cy="0"/>
        </a:xfrm>
      </p:grpSpPr>
      <p:sp>
        <p:nvSpPr>
          <p:cNvPr id="405" name="Google Shape;405;p2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4: Moving the turtle forward</a:t>
            </a:r>
            <a:endParaRPr/>
          </a:p>
        </p:txBody>
      </p:sp>
      <p:sp>
        <p:nvSpPr>
          <p:cNvPr id="406" name="Google Shape;406;p22"/>
          <p:cNvSpPr txBox="1"/>
          <p:nvPr/>
        </p:nvSpPr>
        <p:spPr>
          <a:xfrm>
            <a:off x="822325" y="1501775"/>
            <a:ext cx="6230938"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Clean the drawing field using </a:t>
            </a:r>
            <a:r>
              <a:rPr b="1" i="0" lang="en-US" sz="2800" u="none" cap="none" strike="noStrike">
                <a:solidFill>
                  <a:srgbClr val="000000"/>
                </a:solidFill>
                <a:latin typeface="Courier New"/>
                <a:ea typeface="Courier New"/>
                <a:cs typeface="Courier New"/>
                <a:sym typeface="Courier New"/>
              </a:rPr>
              <a:t>clean</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Move the turtle forward 200 steps </a:t>
            </a:r>
            <a:endParaRPr/>
          </a:p>
          <a:p>
            <a:pPr indent="-227012" lvl="1" marL="685800" marR="0" rtl="0" algn="l">
              <a:lnSpc>
                <a:spcPct val="90000"/>
              </a:lnSpc>
              <a:spcBef>
                <a:spcPts val="1925"/>
              </a:spcBef>
              <a:spcAft>
                <a:spcPts val="0"/>
              </a:spcAft>
              <a:buClr>
                <a:srgbClr val="000000"/>
              </a:buClr>
              <a:buSzPts val="2100"/>
              <a:buFont typeface="Arial"/>
              <a:buChar char="•"/>
            </a:pPr>
            <a:r>
              <a:rPr b="0" i="0" lang="en-US" sz="2800" u="none" cap="none" strike="noStrike">
                <a:solidFill>
                  <a:srgbClr val="000000"/>
                </a:solidFill>
                <a:latin typeface="Calibri"/>
                <a:ea typeface="Calibri"/>
                <a:cs typeface="Calibri"/>
                <a:sym typeface="Calibri"/>
              </a:rPr>
              <a:t>Type </a:t>
            </a:r>
            <a:r>
              <a:rPr b="1" i="0" lang="en-US" sz="2800" u="none" cap="none" strike="noStrike">
                <a:solidFill>
                  <a:srgbClr val="000000"/>
                </a:solidFill>
                <a:latin typeface="Courier"/>
                <a:ea typeface="Courier"/>
                <a:cs typeface="Courier"/>
                <a:sym typeface="Courier"/>
              </a:rPr>
              <a:t>fd 200</a:t>
            </a:r>
            <a:endParaRPr/>
          </a:p>
          <a:p>
            <a:pPr indent="-227012" lvl="1" marL="685800" marR="0" rtl="0" algn="l">
              <a:lnSpc>
                <a:spcPct val="90000"/>
              </a:lnSpc>
              <a:spcBef>
                <a:spcPts val="1925"/>
              </a:spcBef>
              <a:spcAft>
                <a:spcPts val="0"/>
              </a:spcAft>
              <a:buClr>
                <a:srgbClr val="000000"/>
              </a:buClr>
              <a:buSzPts val="2100"/>
              <a:buFont typeface="Arial"/>
              <a:buChar char="•"/>
            </a:pPr>
            <a:r>
              <a:rPr b="0" i="0" lang="en-US" sz="2800" u="none" cap="none" strike="noStrike">
                <a:solidFill>
                  <a:srgbClr val="000000"/>
                </a:solidFill>
                <a:latin typeface="Calibri"/>
                <a:ea typeface="Calibri"/>
                <a:cs typeface="Calibri"/>
                <a:sym typeface="Calibri"/>
              </a:rPr>
              <a:t>Hit the </a:t>
            </a:r>
            <a:r>
              <a:rPr b="1" i="0" lang="en-US" sz="2800" u="none" cap="none" strike="noStrike">
                <a:solidFill>
                  <a:srgbClr val="000000"/>
                </a:solidFill>
                <a:latin typeface="Calibri"/>
                <a:ea typeface="Calibri"/>
                <a:cs typeface="Calibri"/>
                <a:sym typeface="Calibri"/>
              </a:rPr>
              <a:t>enter </a:t>
            </a:r>
            <a:r>
              <a:rPr b="0" i="0" lang="en-US" sz="2800" u="none" cap="none" strike="noStrike">
                <a:solidFill>
                  <a:srgbClr val="000000"/>
                </a:solidFill>
                <a:latin typeface="Calibri"/>
                <a:ea typeface="Calibri"/>
                <a:cs typeface="Calibri"/>
                <a:sym typeface="Calibri"/>
              </a:rPr>
              <a:t>key</a:t>
            </a:r>
            <a:endParaRPr/>
          </a:p>
          <a:p>
            <a:pPr indent="-227013" lvl="0" marL="22860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Write the direction the turtle is facing after it is done moving </a:t>
            </a:r>
            <a:endParaRPr/>
          </a:p>
          <a:p>
            <a:pPr indent="-227013" lvl="0" marL="22860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(up, down, left or right?)</a:t>
            </a:r>
            <a:endParaRPr/>
          </a:p>
          <a:p>
            <a:pPr indent="-227013" lvl="0" marL="228600" marR="0" rtl="0" algn="l">
              <a:lnSpc>
                <a:spcPct val="90000"/>
              </a:lnSpc>
              <a:spcBef>
                <a:spcPts val="2425"/>
              </a:spcBef>
              <a:spcAft>
                <a:spcPts val="0"/>
              </a:spcAft>
              <a:buClr>
                <a:srgbClr val="000000"/>
              </a:buClr>
              <a:buSzPts val="3200"/>
              <a:buFont typeface="Times New Roman"/>
              <a:buNone/>
            </a:pPr>
            <a:r>
              <a:rPr b="0" i="0" lang="en-US" sz="3200" u="none" cap="none" strike="noStrike">
                <a:solidFill>
                  <a:srgbClr val="000000"/>
                </a:solidFill>
                <a:latin typeface="Calibri"/>
                <a:ea typeface="Calibri"/>
                <a:cs typeface="Calibri"/>
                <a:sym typeface="Calibri"/>
              </a:rPr>
              <a:t> </a:t>
            </a:r>
            <a:endParaRPr/>
          </a:p>
        </p:txBody>
      </p:sp>
      <p:pic>
        <p:nvPicPr>
          <p:cNvPr id="407" name="Google Shape;407;p22"/>
          <p:cNvPicPr preferRelativeResize="0"/>
          <p:nvPr/>
        </p:nvPicPr>
        <p:blipFill rotWithShape="1">
          <a:blip r:embed="rId3">
            <a:alphaModFix/>
          </a:blip>
          <a:srcRect b="0" l="0" r="0" t="0"/>
          <a:stretch/>
        </p:blipFill>
        <p:spPr>
          <a:xfrm>
            <a:off x="7069138" y="1997075"/>
            <a:ext cx="4943475" cy="308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3" name="Shape 223"/>
        <p:cNvGrpSpPr/>
        <p:nvPr/>
      </p:nvGrpSpPr>
      <p:grpSpPr>
        <a:xfrm>
          <a:off x="0" y="0"/>
          <a:ext cx="0" cy="0"/>
          <a:chOff x="0" y="0"/>
          <a:chExt cx="0" cy="0"/>
        </a:xfrm>
      </p:grpSpPr>
      <p:sp>
        <p:nvSpPr>
          <p:cNvPr id="224" name="Google Shape;224;p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What is TurtleLogo?</a:t>
            </a:r>
            <a:br>
              <a:rPr b="1" lang="en-US" sz="4400">
                <a:latin typeface="Calibri"/>
                <a:ea typeface="Calibri"/>
                <a:cs typeface="Calibri"/>
                <a:sym typeface="Calibri"/>
              </a:rPr>
            </a:br>
            <a:endParaRPr b="1" sz="4400">
              <a:latin typeface="Calibri"/>
              <a:ea typeface="Calibri"/>
              <a:cs typeface="Calibri"/>
              <a:sym typeface="Calibri"/>
            </a:endParaRPr>
          </a:p>
        </p:txBody>
      </p:sp>
      <p:sp>
        <p:nvSpPr>
          <p:cNvPr id="225" name="Google Shape;225;p2"/>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Logo is a class of languages that have dictionaries of words and are </a:t>
            </a:r>
            <a:r>
              <a:rPr b="0" i="1" lang="en-US" sz="2800" u="none" cap="none" strike="noStrike">
                <a:solidFill>
                  <a:srgbClr val="000000"/>
                </a:solidFill>
                <a:latin typeface="Calibri"/>
                <a:ea typeface="Calibri"/>
                <a:cs typeface="Calibri"/>
                <a:sym typeface="Calibri"/>
              </a:rPr>
              <a:t>extensible</a:t>
            </a:r>
            <a:r>
              <a:rPr b="0" i="0" lang="en-US" sz="2800" u="none" cap="none" strike="noStrike">
                <a:solidFill>
                  <a:srgbClr val="000000"/>
                </a:solidFill>
                <a:latin typeface="Calibri"/>
                <a:ea typeface="Calibri"/>
                <a:cs typeface="Calibri"/>
                <a:sym typeface="Calibri"/>
              </a:rPr>
              <a:t> – new words are easily created out of existing words</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You can type in Logo words and something happens right away</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We will use Turtle Logo as our starting point to get familiar with the way the language works and some basic words and structures in the language</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But….Turtle Logo is not the form of Logo that we will be using to talk to the hardware (more later)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12" name="Shape 412"/>
        <p:cNvGrpSpPr/>
        <p:nvPr/>
      </p:nvGrpSpPr>
      <p:grpSpPr>
        <a:xfrm>
          <a:off x="0" y="0"/>
          <a:ext cx="0" cy="0"/>
          <a:chOff x="0" y="0"/>
          <a:chExt cx="0" cy="0"/>
        </a:xfrm>
      </p:grpSpPr>
      <p:sp>
        <p:nvSpPr>
          <p:cNvPr id="413" name="Google Shape;413;p2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5: Making the turtle move</a:t>
            </a:r>
            <a:endParaRPr/>
          </a:p>
        </p:txBody>
      </p:sp>
      <p:sp>
        <p:nvSpPr>
          <p:cNvPr id="414" name="Google Shape;414;p24"/>
          <p:cNvSpPr txBox="1"/>
          <p:nvPr/>
        </p:nvSpPr>
        <p:spPr>
          <a:xfrm>
            <a:off x="838200" y="1825625"/>
            <a:ext cx="4429125"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Type these commands</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Write what happens in the table on the worksheet</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pic>
        <p:nvPicPr>
          <p:cNvPr id="415" name="Google Shape;415;p24"/>
          <p:cNvPicPr preferRelativeResize="0"/>
          <p:nvPr/>
        </p:nvPicPr>
        <p:blipFill rotWithShape="1">
          <a:blip r:embed="rId3">
            <a:alphaModFix/>
          </a:blip>
          <a:srcRect b="0" l="0" r="0" t="0"/>
          <a:stretch/>
        </p:blipFill>
        <p:spPr>
          <a:xfrm>
            <a:off x="5973763" y="1920875"/>
            <a:ext cx="2619375" cy="1962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0" name="Shape 420"/>
        <p:cNvGrpSpPr/>
        <p:nvPr/>
      </p:nvGrpSpPr>
      <p:grpSpPr>
        <a:xfrm>
          <a:off x="0" y="0"/>
          <a:ext cx="0" cy="0"/>
          <a:chOff x="0" y="0"/>
          <a:chExt cx="0" cy="0"/>
        </a:xfrm>
      </p:grpSpPr>
      <p:sp>
        <p:nvSpPr>
          <p:cNvPr id="421" name="Google Shape;421;p25"/>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5: Making the turtle move</a:t>
            </a:r>
            <a:endParaRPr/>
          </a:p>
        </p:txBody>
      </p:sp>
      <p:pic>
        <p:nvPicPr>
          <p:cNvPr id="422" name="Google Shape;422;p25"/>
          <p:cNvPicPr preferRelativeResize="0"/>
          <p:nvPr/>
        </p:nvPicPr>
        <p:blipFill rotWithShape="1">
          <a:blip r:embed="rId3">
            <a:alphaModFix/>
          </a:blip>
          <a:srcRect b="0" l="0" r="0" t="0"/>
          <a:stretch/>
        </p:blipFill>
        <p:spPr>
          <a:xfrm>
            <a:off x="638175" y="1854200"/>
            <a:ext cx="10914063" cy="31511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27" name="Shape 427"/>
        <p:cNvGrpSpPr/>
        <p:nvPr/>
      </p:nvGrpSpPr>
      <p:grpSpPr>
        <a:xfrm>
          <a:off x="0" y="0"/>
          <a:ext cx="0" cy="0"/>
          <a:chOff x="0" y="0"/>
          <a:chExt cx="0" cy="0"/>
        </a:xfrm>
      </p:grpSpPr>
      <p:sp>
        <p:nvSpPr>
          <p:cNvPr id="428" name="Google Shape;428;p27"/>
          <p:cNvSpPr txBox="1"/>
          <p:nvPr>
            <p:ph idx="4294967295" type="title"/>
          </p:nvPr>
        </p:nvSpPr>
        <p:spPr>
          <a:xfrm>
            <a:off x="3017838"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6: Turning the turtle</a:t>
            </a:r>
            <a:endParaRPr/>
          </a:p>
        </p:txBody>
      </p:sp>
      <p:sp>
        <p:nvSpPr>
          <p:cNvPr id="429" name="Google Shape;429;p27"/>
          <p:cNvSpPr txBox="1"/>
          <p:nvPr/>
        </p:nvSpPr>
        <p:spPr>
          <a:xfrm>
            <a:off x="838200" y="1825625"/>
            <a:ext cx="4429125"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Type these commands</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pic>
        <p:nvPicPr>
          <p:cNvPr id="430" name="Google Shape;430;p27"/>
          <p:cNvPicPr preferRelativeResize="0"/>
          <p:nvPr/>
        </p:nvPicPr>
        <p:blipFill rotWithShape="1">
          <a:blip r:embed="rId3">
            <a:alphaModFix/>
          </a:blip>
          <a:srcRect b="0" l="0" r="0" t="0"/>
          <a:stretch/>
        </p:blipFill>
        <p:spPr>
          <a:xfrm>
            <a:off x="5824538" y="1995488"/>
            <a:ext cx="4991100" cy="2438400"/>
          </a:xfrm>
          <a:prstGeom prst="rect">
            <a:avLst/>
          </a:prstGeom>
          <a:noFill/>
          <a:ln>
            <a:noFill/>
          </a:ln>
        </p:spPr>
      </p:pic>
      <p:pic>
        <p:nvPicPr>
          <p:cNvPr id="431" name="Google Shape;431;p27"/>
          <p:cNvPicPr preferRelativeResize="0"/>
          <p:nvPr/>
        </p:nvPicPr>
        <p:blipFill rotWithShape="1">
          <a:blip r:embed="rId4">
            <a:alphaModFix/>
          </a:blip>
          <a:srcRect b="0" l="0" r="0" t="0"/>
          <a:stretch/>
        </p:blipFill>
        <p:spPr>
          <a:xfrm>
            <a:off x="1379538" y="2573338"/>
            <a:ext cx="2552700" cy="1781175"/>
          </a:xfrm>
          <a:prstGeom prst="rect">
            <a:avLst/>
          </a:prstGeom>
          <a:noFill/>
          <a:ln>
            <a:noFill/>
          </a:ln>
        </p:spPr>
      </p:pic>
      <p:sp>
        <p:nvSpPr>
          <p:cNvPr id="432" name="Google Shape;432;p27"/>
          <p:cNvSpPr/>
          <p:nvPr/>
        </p:nvSpPr>
        <p:spPr>
          <a:xfrm>
            <a:off x="838200" y="4808538"/>
            <a:ext cx="10621963" cy="11080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What direction is the Turtle facing after it is done moving?</a:t>
            </a:r>
            <a:endParaRPr/>
          </a:p>
          <a:p>
            <a:pPr indent="0" lvl="0" marL="0" marR="0" rtl="0" algn="l">
              <a:lnSpc>
                <a:spcPct val="90000"/>
              </a:lnSpc>
              <a:spcBef>
                <a:spcPts val="100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(up, down, left or right?)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37" name="Shape 437"/>
        <p:cNvGrpSpPr/>
        <p:nvPr/>
      </p:nvGrpSpPr>
      <p:grpSpPr>
        <a:xfrm>
          <a:off x="0" y="0"/>
          <a:ext cx="0" cy="0"/>
          <a:chOff x="0" y="0"/>
          <a:chExt cx="0" cy="0"/>
        </a:xfrm>
      </p:grpSpPr>
      <p:sp>
        <p:nvSpPr>
          <p:cNvPr id="438" name="Google Shape;438;p29"/>
          <p:cNvSpPr txBox="1"/>
          <p:nvPr>
            <p:ph idx="4294967295" type="title"/>
          </p:nvPr>
        </p:nvSpPr>
        <p:spPr>
          <a:xfrm>
            <a:off x="2925763" y="365125"/>
            <a:ext cx="87010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7: Other ways to move the turtle</a:t>
            </a:r>
            <a:endParaRPr/>
          </a:p>
        </p:txBody>
      </p:sp>
      <p:sp>
        <p:nvSpPr>
          <p:cNvPr id="439" name="Google Shape;439;p29"/>
          <p:cNvSpPr txBox="1"/>
          <p:nvPr/>
        </p:nvSpPr>
        <p:spPr>
          <a:xfrm>
            <a:off x="823913" y="1554163"/>
            <a:ext cx="10515600" cy="4351337"/>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080"/>
              <a:buFont typeface="Arial"/>
              <a:buChar char="•"/>
            </a:pPr>
            <a:r>
              <a:rPr b="0" i="0" lang="en-US" sz="2400" u="none" cap="none" strike="noStrike">
                <a:solidFill>
                  <a:srgbClr val="000000"/>
                </a:solidFill>
                <a:latin typeface="Calibri"/>
                <a:ea typeface="Calibri"/>
                <a:cs typeface="Calibri"/>
                <a:sym typeface="Calibri"/>
              </a:rPr>
              <a:t>The words </a:t>
            </a:r>
            <a:r>
              <a:rPr b="1" i="0" lang="en-US" sz="2400" u="none" cap="none" strike="noStrike">
                <a:solidFill>
                  <a:srgbClr val="000000"/>
                </a:solidFill>
                <a:latin typeface="Courier"/>
                <a:ea typeface="Courier"/>
                <a:cs typeface="Courier"/>
                <a:sym typeface="Courier"/>
              </a:rPr>
              <a:t>fd </a:t>
            </a:r>
            <a:r>
              <a:rPr b="0" i="0" lang="en-US" sz="2400" u="none" cap="none" strike="noStrike">
                <a:solidFill>
                  <a:srgbClr val="000000"/>
                </a:solidFill>
                <a:latin typeface="Calibri"/>
                <a:ea typeface="Calibri"/>
                <a:cs typeface="Calibri"/>
                <a:sym typeface="Calibri"/>
              </a:rPr>
              <a:t>and </a:t>
            </a:r>
            <a:r>
              <a:rPr b="1" i="0" lang="en-US" sz="2400" u="none" cap="none" strike="noStrike">
                <a:solidFill>
                  <a:srgbClr val="000000"/>
                </a:solidFill>
                <a:latin typeface="Courier"/>
                <a:ea typeface="Courier"/>
                <a:cs typeface="Courier"/>
                <a:sym typeface="Courier"/>
              </a:rPr>
              <a:t>bk </a:t>
            </a:r>
            <a:r>
              <a:rPr b="0" i="0" lang="en-US" sz="2400" u="none" cap="none" strike="noStrike">
                <a:solidFill>
                  <a:srgbClr val="000000"/>
                </a:solidFill>
                <a:latin typeface="Calibri"/>
                <a:ea typeface="Calibri"/>
                <a:cs typeface="Calibri"/>
                <a:sym typeface="Calibri"/>
              </a:rPr>
              <a:t>take input numbers that tell the turtle how many steps to take.</a:t>
            </a:r>
            <a:endParaRPr/>
          </a:p>
          <a:p>
            <a:pPr indent="-227013" lvl="0" marL="228600" marR="0" rtl="0" algn="l">
              <a:lnSpc>
                <a:spcPct val="90000"/>
              </a:lnSpc>
              <a:spcBef>
                <a:spcPts val="2163"/>
              </a:spcBef>
              <a:spcAft>
                <a:spcPts val="0"/>
              </a:spcAft>
              <a:buClr>
                <a:srgbClr val="000000"/>
              </a:buClr>
              <a:buSzPts val="1080"/>
              <a:buFont typeface="Arial"/>
              <a:buChar char="•"/>
            </a:pPr>
            <a:r>
              <a:rPr b="0" i="0" lang="en-US" sz="2400" u="none" cap="none" strike="noStrike">
                <a:solidFill>
                  <a:srgbClr val="000000"/>
                </a:solidFill>
                <a:latin typeface="Calibri"/>
                <a:ea typeface="Calibri"/>
                <a:cs typeface="Calibri"/>
                <a:sym typeface="Calibri"/>
              </a:rPr>
              <a:t>The words </a:t>
            </a:r>
            <a:r>
              <a:rPr b="1" i="0" lang="en-US" sz="2400" u="none" cap="none" strike="noStrike">
                <a:solidFill>
                  <a:srgbClr val="000000"/>
                </a:solidFill>
                <a:latin typeface="Courier"/>
                <a:ea typeface="Courier"/>
                <a:cs typeface="Courier"/>
                <a:sym typeface="Courier"/>
              </a:rPr>
              <a:t>lt </a:t>
            </a:r>
            <a:r>
              <a:rPr b="0" i="0" lang="en-US" sz="2400" u="none" cap="none" strike="noStrike">
                <a:solidFill>
                  <a:srgbClr val="000000"/>
                </a:solidFill>
                <a:latin typeface="Calibri"/>
                <a:ea typeface="Calibri"/>
                <a:cs typeface="Calibri"/>
                <a:sym typeface="Calibri"/>
              </a:rPr>
              <a:t>and </a:t>
            </a:r>
            <a:r>
              <a:rPr b="1" i="0" lang="en-US" sz="2400" u="none" cap="none" strike="noStrike">
                <a:solidFill>
                  <a:srgbClr val="000000"/>
                </a:solidFill>
                <a:latin typeface="Courier"/>
                <a:ea typeface="Courier"/>
                <a:cs typeface="Courier"/>
                <a:sym typeface="Courier"/>
              </a:rPr>
              <a:t>rt </a:t>
            </a:r>
            <a:r>
              <a:rPr b="0" i="0" lang="en-US" sz="2400" u="none" cap="none" strike="noStrike">
                <a:solidFill>
                  <a:srgbClr val="000000"/>
                </a:solidFill>
                <a:latin typeface="Calibri"/>
                <a:ea typeface="Calibri"/>
                <a:cs typeface="Calibri"/>
                <a:sym typeface="Calibri"/>
              </a:rPr>
              <a:t>tell the turtle how many </a:t>
            </a:r>
            <a:r>
              <a:rPr b="1" i="0" lang="en-US" sz="2400" u="none" cap="none" strike="noStrike">
                <a:solidFill>
                  <a:srgbClr val="000000"/>
                </a:solidFill>
                <a:latin typeface="Calibri"/>
                <a:ea typeface="Calibri"/>
                <a:cs typeface="Calibri"/>
                <a:sym typeface="Calibri"/>
              </a:rPr>
              <a:t>degrees </a:t>
            </a:r>
            <a:r>
              <a:rPr b="0" i="0" lang="en-US" sz="2400" u="none" cap="none" strike="noStrike">
                <a:solidFill>
                  <a:srgbClr val="000000"/>
                </a:solidFill>
                <a:latin typeface="Calibri"/>
                <a:ea typeface="Calibri"/>
                <a:cs typeface="Calibri"/>
                <a:sym typeface="Calibri"/>
              </a:rPr>
              <a:t>to turn, starting from the initial direction that the turtle is facing.</a:t>
            </a:r>
            <a:endParaRPr/>
          </a:p>
          <a:p>
            <a:pPr indent="-227013" lvl="0" marL="228600" marR="0" rtl="0" algn="l">
              <a:lnSpc>
                <a:spcPct val="90000"/>
              </a:lnSpc>
              <a:spcBef>
                <a:spcPts val="2163"/>
              </a:spcBef>
              <a:spcAft>
                <a:spcPts val="0"/>
              </a:spcAft>
              <a:buClr>
                <a:srgbClr val="000000"/>
              </a:buClr>
              <a:buSzPts val="1080"/>
              <a:buFont typeface="Arial"/>
              <a:buChar char="•"/>
            </a:pPr>
            <a:r>
              <a:rPr b="0" i="0" lang="en-US" sz="2400" u="none" cap="none" strike="noStrike">
                <a:solidFill>
                  <a:srgbClr val="000000"/>
                </a:solidFill>
                <a:latin typeface="Calibri"/>
                <a:ea typeface="Calibri"/>
                <a:cs typeface="Calibri"/>
                <a:sym typeface="Calibri"/>
              </a:rPr>
              <a:t>Clean the drawing field</a:t>
            </a:r>
            <a:endParaRPr/>
          </a:p>
          <a:p>
            <a:pPr indent="-227013" lvl="0" marL="228600" marR="0" rtl="0" algn="l">
              <a:lnSpc>
                <a:spcPct val="90000"/>
              </a:lnSpc>
              <a:spcBef>
                <a:spcPts val="2163"/>
              </a:spcBef>
              <a:spcAft>
                <a:spcPts val="0"/>
              </a:spcAft>
              <a:buClr>
                <a:srgbClr val="000000"/>
              </a:buClr>
              <a:buSzPts val="1080"/>
              <a:buFont typeface="Arial"/>
              <a:buChar char="•"/>
            </a:pPr>
            <a:r>
              <a:rPr b="0" i="0" lang="en-US" sz="2400" u="none" cap="none" strike="noStrike">
                <a:solidFill>
                  <a:srgbClr val="000000"/>
                </a:solidFill>
                <a:latin typeface="Calibri"/>
                <a:ea typeface="Calibri"/>
                <a:cs typeface="Calibri"/>
                <a:sym typeface="Calibri"/>
              </a:rPr>
              <a:t>Experiment with </a:t>
            </a:r>
            <a:r>
              <a:rPr b="1" i="0" lang="en-US" sz="2400" u="none" cap="none" strike="noStrike">
                <a:solidFill>
                  <a:srgbClr val="000000"/>
                </a:solidFill>
                <a:latin typeface="Courier"/>
                <a:ea typeface="Courier"/>
                <a:cs typeface="Courier"/>
                <a:sym typeface="Courier"/>
              </a:rPr>
              <a:t>fd, bk, lt </a:t>
            </a:r>
            <a:r>
              <a:rPr b="0" i="0" lang="en-US" sz="2400" u="none" cap="none" strike="noStrike">
                <a:solidFill>
                  <a:srgbClr val="000000"/>
                </a:solidFill>
                <a:latin typeface="Calibri"/>
                <a:ea typeface="Calibri"/>
                <a:cs typeface="Calibri"/>
                <a:sym typeface="Calibri"/>
              </a:rPr>
              <a:t>and </a:t>
            </a:r>
            <a:r>
              <a:rPr b="1" i="0" lang="en-US" sz="2400" u="none" cap="none" strike="noStrike">
                <a:solidFill>
                  <a:srgbClr val="000000"/>
                </a:solidFill>
                <a:latin typeface="Courier"/>
                <a:ea typeface="Courier"/>
                <a:cs typeface="Courier"/>
                <a:sym typeface="Courier"/>
              </a:rPr>
              <a:t>rt </a:t>
            </a:r>
            <a:r>
              <a:rPr b="0" i="0" lang="en-US" sz="2400" u="none" cap="none" strike="noStrike">
                <a:solidFill>
                  <a:srgbClr val="000000"/>
                </a:solidFill>
                <a:latin typeface="Calibri"/>
                <a:ea typeface="Calibri"/>
                <a:cs typeface="Calibri"/>
                <a:sym typeface="Calibri"/>
              </a:rPr>
              <a:t>to make the turtle move in different directions.</a:t>
            </a:r>
            <a:endParaRPr/>
          </a:p>
          <a:p>
            <a:pPr indent="-227013" lvl="0" marL="228600" marR="0" rtl="0" algn="l">
              <a:lnSpc>
                <a:spcPct val="90000"/>
              </a:lnSpc>
              <a:spcBef>
                <a:spcPts val="2163"/>
              </a:spcBef>
              <a:spcAft>
                <a:spcPts val="0"/>
              </a:spcAft>
              <a:buClr>
                <a:srgbClr val="000000"/>
              </a:buClr>
              <a:buSzPts val="1080"/>
              <a:buFont typeface="Arial"/>
              <a:buChar char="•"/>
            </a:pPr>
            <a:r>
              <a:rPr b="0" i="0" lang="en-US" sz="2400" u="none" cap="none" strike="noStrike">
                <a:solidFill>
                  <a:srgbClr val="000000"/>
                </a:solidFill>
                <a:latin typeface="Calibri"/>
                <a:ea typeface="Calibri"/>
                <a:cs typeface="Calibri"/>
                <a:sym typeface="Calibri"/>
              </a:rPr>
              <a:t>On your worksheet, fill out the table with at least five words that you used. </a:t>
            </a:r>
            <a:endParaRPr/>
          </a:p>
          <a:p>
            <a:pPr indent="-227013" lvl="0" marL="228600" marR="0" rtl="0" algn="l">
              <a:lnSpc>
                <a:spcPct val="90000"/>
              </a:lnSpc>
              <a:spcBef>
                <a:spcPts val="2163"/>
              </a:spcBef>
              <a:spcAft>
                <a:spcPts val="0"/>
              </a:spcAft>
              <a:buClr>
                <a:srgbClr val="000000"/>
              </a:buClr>
              <a:buSzPts val="1080"/>
              <a:buFont typeface="Arial"/>
              <a:buChar char="•"/>
            </a:pPr>
            <a:r>
              <a:rPr b="0" i="0" lang="en-US" sz="2400" u="none" cap="none" strike="noStrike">
                <a:solidFill>
                  <a:srgbClr val="000000"/>
                </a:solidFill>
                <a:latin typeface="Calibri"/>
                <a:ea typeface="Calibri"/>
                <a:cs typeface="Calibri"/>
                <a:sym typeface="Calibri"/>
              </a:rPr>
              <a:t>Explain what the turtle did and also sketch a small picture of what the turtle drew.</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44" name="Shape 444"/>
        <p:cNvGrpSpPr/>
        <p:nvPr/>
      </p:nvGrpSpPr>
      <p:grpSpPr>
        <a:xfrm>
          <a:off x="0" y="0"/>
          <a:ext cx="0" cy="0"/>
          <a:chOff x="0" y="0"/>
          <a:chExt cx="0" cy="0"/>
        </a:xfrm>
      </p:grpSpPr>
      <p:sp>
        <p:nvSpPr>
          <p:cNvPr id="445" name="Google Shape;445;p30"/>
          <p:cNvSpPr txBox="1"/>
          <p:nvPr>
            <p:ph idx="4294967295" type="title"/>
          </p:nvPr>
        </p:nvSpPr>
        <p:spPr>
          <a:xfrm>
            <a:off x="2925763" y="365125"/>
            <a:ext cx="88646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7: Understanding the turn angles</a:t>
            </a:r>
            <a:endParaRPr/>
          </a:p>
        </p:txBody>
      </p:sp>
      <p:pic>
        <p:nvPicPr>
          <p:cNvPr id="446" name="Google Shape;446;p30"/>
          <p:cNvPicPr preferRelativeResize="0"/>
          <p:nvPr/>
        </p:nvPicPr>
        <p:blipFill rotWithShape="1">
          <a:blip r:embed="rId3">
            <a:alphaModFix/>
          </a:blip>
          <a:srcRect b="0" l="0" r="0" t="0"/>
          <a:stretch/>
        </p:blipFill>
        <p:spPr>
          <a:xfrm>
            <a:off x="938213" y="1873250"/>
            <a:ext cx="4418012" cy="3676650"/>
          </a:xfrm>
          <a:prstGeom prst="rect">
            <a:avLst/>
          </a:prstGeom>
          <a:noFill/>
          <a:ln>
            <a:noFill/>
          </a:ln>
        </p:spPr>
      </p:pic>
      <p:pic>
        <p:nvPicPr>
          <p:cNvPr id="447" name="Google Shape;447;p30"/>
          <p:cNvPicPr preferRelativeResize="0"/>
          <p:nvPr/>
        </p:nvPicPr>
        <p:blipFill rotWithShape="1">
          <a:blip r:embed="rId4">
            <a:alphaModFix/>
          </a:blip>
          <a:srcRect b="0" l="0" r="0" t="0"/>
          <a:stretch/>
        </p:blipFill>
        <p:spPr>
          <a:xfrm>
            <a:off x="6259513" y="1873250"/>
            <a:ext cx="4337050" cy="3676650"/>
          </a:xfrm>
          <a:prstGeom prst="rect">
            <a:avLst/>
          </a:prstGeom>
          <a:noFill/>
          <a:ln>
            <a:noFill/>
          </a:ln>
        </p:spPr>
      </p:pic>
      <p:sp>
        <p:nvSpPr>
          <p:cNvPr id="448" name="Google Shape;448;p30"/>
          <p:cNvSpPr/>
          <p:nvPr/>
        </p:nvSpPr>
        <p:spPr>
          <a:xfrm>
            <a:off x="1133475" y="1997075"/>
            <a:ext cx="668338" cy="57785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3200"/>
              <a:buFont typeface="Times New Roman"/>
              <a:buNone/>
            </a:pPr>
            <a:r>
              <a:rPr b="1" i="0" lang="en-US" sz="3200" u="none" cap="none" strike="noStrike">
                <a:solidFill>
                  <a:srgbClr val="000000"/>
                </a:solidFill>
                <a:latin typeface="Courier New"/>
                <a:ea typeface="Courier New"/>
                <a:cs typeface="Courier New"/>
                <a:sym typeface="Courier New"/>
              </a:rPr>
              <a:t>lt</a:t>
            </a:r>
            <a:endParaRPr/>
          </a:p>
        </p:txBody>
      </p:sp>
      <p:sp>
        <p:nvSpPr>
          <p:cNvPr id="449" name="Google Shape;449;p30"/>
          <p:cNvSpPr/>
          <p:nvPr/>
        </p:nvSpPr>
        <p:spPr>
          <a:xfrm>
            <a:off x="9758363" y="1997075"/>
            <a:ext cx="1217612" cy="57785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3200"/>
              <a:buFont typeface="Times New Roman"/>
              <a:buNone/>
            </a:pPr>
            <a:r>
              <a:rPr b="1" i="0" lang="en-US" sz="3200" u="none" cap="none" strike="noStrike">
                <a:solidFill>
                  <a:srgbClr val="000000"/>
                </a:solidFill>
                <a:latin typeface="Courier New"/>
                <a:ea typeface="Courier New"/>
                <a:cs typeface="Courier New"/>
                <a:sym typeface="Courier New"/>
              </a:rPr>
              <a:t>rt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54" name="Shape 454"/>
        <p:cNvGrpSpPr/>
        <p:nvPr/>
      </p:nvGrpSpPr>
      <p:grpSpPr>
        <a:xfrm>
          <a:off x="0" y="0"/>
          <a:ext cx="0" cy="0"/>
          <a:chOff x="0" y="0"/>
          <a:chExt cx="0" cy="0"/>
        </a:xfrm>
      </p:grpSpPr>
      <p:sp>
        <p:nvSpPr>
          <p:cNvPr id="455" name="Google Shape;455;p31"/>
          <p:cNvSpPr txBox="1"/>
          <p:nvPr>
            <p:ph idx="4294967295" type="title"/>
          </p:nvPr>
        </p:nvSpPr>
        <p:spPr>
          <a:xfrm>
            <a:off x="2925763" y="365125"/>
            <a:ext cx="8837612"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7: Other ways to move the turtle</a:t>
            </a:r>
            <a:endParaRPr/>
          </a:p>
        </p:txBody>
      </p:sp>
      <p:sp>
        <p:nvSpPr>
          <p:cNvPr id="456" name="Google Shape;456;p31"/>
          <p:cNvSpPr txBox="1"/>
          <p:nvPr/>
        </p:nvSpPr>
        <p:spPr>
          <a:xfrm>
            <a:off x="838200" y="1825625"/>
            <a:ext cx="10515600" cy="4351338"/>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pic>
        <p:nvPicPr>
          <p:cNvPr id="457" name="Google Shape;457;p31"/>
          <p:cNvPicPr preferRelativeResize="0"/>
          <p:nvPr/>
        </p:nvPicPr>
        <p:blipFill rotWithShape="1">
          <a:blip r:embed="rId3">
            <a:alphaModFix/>
          </a:blip>
          <a:srcRect b="0" l="0" r="0" t="0"/>
          <a:stretch/>
        </p:blipFill>
        <p:spPr>
          <a:xfrm>
            <a:off x="838200" y="1825625"/>
            <a:ext cx="10469563" cy="428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62" name="Shape 462"/>
        <p:cNvGrpSpPr/>
        <p:nvPr/>
      </p:nvGrpSpPr>
      <p:grpSpPr>
        <a:xfrm>
          <a:off x="0" y="0"/>
          <a:ext cx="0" cy="0"/>
          <a:chOff x="0" y="0"/>
          <a:chExt cx="0" cy="0"/>
        </a:xfrm>
      </p:grpSpPr>
      <p:sp>
        <p:nvSpPr>
          <p:cNvPr id="463" name="Google Shape;463;p33"/>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8: Draw a line that changes directions</a:t>
            </a:r>
            <a:endParaRPr/>
          </a:p>
        </p:txBody>
      </p:sp>
      <p:sp>
        <p:nvSpPr>
          <p:cNvPr id="464" name="Google Shape;464;p33"/>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Clean the drawing field again.  </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Experiment with all four commands: </a:t>
            </a:r>
            <a:r>
              <a:rPr b="1" i="0" lang="en-US" sz="2800" u="none" cap="none" strike="noStrike">
                <a:solidFill>
                  <a:srgbClr val="000000"/>
                </a:solidFill>
                <a:latin typeface="Courier"/>
                <a:ea typeface="Courier"/>
                <a:cs typeface="Courier"/>
                <a:sym typeface="Courier"/>
              </a:rPr>
              <a:t>fd, bk, lt </a:t>
            </a:r>
            <a:r>
              <a:rPr b="0" i="0" lang="en-US" sz="2800" u="none" cap="none" strike="noStrike">
                <a:solidFill>
                  <a:srgbClr val="000000"/>
                </a:solidFill>
                <a:latin typeface="Calibri"/>
                <a:ea typeface="Calibri"/>
                <a:cs typeface="Calibri"/>
                <a:sym typeface="Calibri"/>
              </a:rPr>
              <a:t>and </a:t>
            </a:r>
            <a:r>
              <a:rPr b="1" i="0" lang="en-US" sz="2800" u="none" cap="none" strike="noStrike">
                <a:solidFill>
                  <a:srgbClr val="000000"/>
                </a:solidFill>
                <a:latin typeface="Courier"/>
                <a:ea typeface="Courier"/>
                <a:cs typeface="Courier"/>
                <a:sym typeface="Courier"/>
              </a:rPr>
              <a:t>rt</a:t>
            </a:r>
            <a:r>
              <a:rPr b="0" i="0" lang="en-US" sz="2800" u="none" cap="none" strike="noStrike">
                <a:solidFill>
                  <a:srgbClr val="000000"/>
                </a:solidFill>
                <a:latin typeface="Calibri"/>
                <a:ea typeface="Calibri"/>
                <a:cs typeface="Calibri"/>
                <a:sym typeface="Calibri"/>
              </a:rPr>
              <a:t>. </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The goal is to draw a line that turns and goes in a different direction.</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Write down the sequence of commands that you used to draw a line that changes direction. </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Also sketch the results.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69" name="Shape 469"/>
        <p:cNvGrpSpPr/>
        <p:nvPr/>
      </p:nvGrpSpPr>
      <p:grpSpPr>
        <a:xfrm>
          <a:off x="0" y="0"/>
          <a:ext cx="0" cy="0"/>
          <a:chOff x="0" y="0"/>
          <a:chExt cx="0" cy="0"/>
        </a:xfrm>
      </p:grpSpPr>
      <p:sp>
        <p:nvSpPr>
          <p:cNvPr id="470" name="Google Shape;470;p35"/>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C-1 </a:t>
            </a:r>
            <a:endParaRPr/>
          </a:p>
        </p:txBody>
      </p:sp>
      <p:pic>
        <p:nvPicPr>
          <p:cNvPr id="471" name="Google Shape;471;p35"/>
          <p:cNvPicPr preferRelativeResize="0"/>
          <p:nvPr/>
        </p:nvPicPr>
        <p:blipFill rotWithShape="1">
          <a:blip r:embed="rId3">
            <a:alphaModFix/>
          </a:blip>
          <a:srcRect b="0" l="0" r="0" t="10017"/>
          <a:stretch/>
        </p:blipFill>
        <p:spPr>
          <a:xfrm>
            <a:off x="3000375" y="1420813"/>
            <a:ext cx="9034463" cy="20081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76" name="Shape 476"/>
        <p:cNvGrpSpPr/>
        <p:nvPr/>
      </p:nvGrpSpPr>
      <p:grpSpPr>
        <a:xfrm>
          <a:off x="0" y="0"/>
          <a:ext cx="0" cy="0"/>
          <a:chOff x="0" y="0"/>
          <a:chExt cx="0" cy="0"/>
        </a:xfrm>
      </p:grpSpPr>
      <p:sp>
        <p:nvSpPr>
          <p:cNvPr id="477" name="Google Shape;477;p3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C-2</a:t>
            </a:r>
            <a:endParaRPr/>
          </a:p>
        </p:txBody>
      </p:sp>
      <p:pic>
        <p:nvPicPr>
          <p:cNvPr id="478" name="Google Shape;478;p37"/>
          <p:cNvPicPr preferRelativeResize="0"/>
          <p:nvPr/>
        </p:nvPicPr>
        <p:blipFill rotWithShape="1">
          <a:blip r:embed="rId3">
            <a:alphaModFix/>
          </a:blip>
          <a:srcRect b="0" l="0" r="0" t="0"/>
          <a:stretch/>
        </p:blipFill>
        <p:spPr>
          <a:xfrm>
            <a:off x="2820988" y="1524000"/>
            <a:ext cx="9032875" cy="20716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4" name="Shape 484"/>
        <p:cNvGrpSpPr/>
        <p:nvPr/>
      </p:nvGrpSpPr>
      <p:grpSpPr>
        <a:xfrm>
          <a:off x="0" y="0"/>
          <a:ext cx="0" cy="0"/>
          <a:chOff x="0" y="0"/>
          <a:chExt cx="0" cy="0"/>
        </a:xfrm>
      </p:grpSpPr>
      <p:sp>
        <p:nvSpPr>
          <p:cNvPr id="485" name="Google Shape;485;p3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Geometry Review</a:t>
            </a:r>
            <a:endParaRPr/>
          </a:p>
        </p:txBody>
      </p:sp>
      <p:sp>
        <p:nvSpPr>
          <p:cNvPr id="486" name="Google Shape;486;p39"/>
          <p:cNvSpPr txBox="1"/>
          <p:nvPr/>
        </p:nvSpPr>
        <p:spPr>
          <a:xfrm>
            <a:off x="858838" y="1554163"/>
            <a:ext cx="4262437" cy="3633787"/>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The sum of the 3 internal angles is 180 degrees</a:t>
            </a:r>
            <a:endParaRPr/>
          </a:p>
          <a:p>
            <a:pPr indent="-227012" lvl="1" marL="685800" marR="0" rtl="0" algn="l">
              <a:lnSpc>
                <a:spcPct val="90000"/>
              </a:lnSpc>
              <a:spcBef>
                <a:spcPts val="1925"/>
              </a:spcBef>
              <a:spcAft>
                <a:spcPts val="0"/>
              </a:spcAft>
              <a:buClr>
                <a:srgbClr val="000000"/>
              </a:buClr>
              <a:buSzPts val="1800"/>
              <a:buFont typeface="Arial"/>
              <a:buChar char="•"/>
            </a:pPr>
            <a:r>
              <a:rPr b="0" i="0" lang="en-US" sz="2400" u="none" cap="none" strike="noStrike">
                <a:solidFill>
                  <a:srgbClr val="000000"/>
                </a:solidFill>
                <a:latin typeface="Calibri"/>
                <a:ea typeface="Calibri"/>
                <a:cs typeface="Calibri"/>
                <a:sym typeface="Calibri"/>
              </a:rPr>
              <a:t>Equilateral: has 3 sides that are the same length and three equal angles</a:t>
            </a:r>
            <a:endParaRPr/>
          </a:p>
          <a:p>
            <a:pPr indent="-227012" lvl="1" marL="685800" marR="0" rtl="0" algn="l">
              <a:lnSpc>
                <a:spcPct val="90000"/>
              </a:lnSpc>
              <a:spcBef>
                <a:spcPts val="1925"/>
              </a:spcBef>
              <a:spcAft>
                <a:spcPts val="0"/>
              </a:spcAft>
              <a:buClr>
                <a:srgbClr val="000000"/>
              </a:buClr>
              <a:buSzPts val="1800"/>
              <a:buFont typeface="Arial"/>
              <a:buChar char="•"/>
            </a:pPr>
            <a:r>
              <a:rPr b="0" i="0" lang="en-US" sz="2400" u="none" cap="none" strike="noStrike">
                <a:solidFill>
                  <a:srgbClr val="000000"/>
                </a:solidFill>
                <a:latin typeface="Calibri"/>
                <a:ea typeface="Calibri"/>
                <a:cs typeface="Calibri"/>
                <a:sym typeface="Calibri"/>
              </a:rPr>
              <a:t>Isosceles: has 2 sides that are the same length, and 1 side that is different. The angles opposite the equal length sides are equal.</a:t>
            </a:r>
            <a:endParaRPr/>
          </a:p>
          <a:p>
            <a:pPr indent="-227012" lvl="1" marL="685800" marR="0" rtl="0" algn="l">
              <a:lnSpc>
                <a:spcPct val="90000"/>
              </a:lnSpc>
              <a:spcBef>
                <a:spcPts val="1925"/>
              </a:spcBef>
              <a:spcAft>
                <a:spcPts val="0"/>
              </a:spcAft>
              <a:buClr>
                <a:srgbClr val="000000"/>
              </a:buClr>
              <a:buSzPts val="1800"/>
              <a:buFont typeface="Arial"/>
              <a:buChar char="•"/>
            </a:pPr>
            <a:r>
              <a:rPr b="0" i="0" lang="en-US" sz="2400" u="none" cap="none" strike="noStrike">
                <a:solidFill>
                  <a:srgbClr val="000000"/>
                </a:solidFill>
                <a:latin typeface="Calibri"/>
                <a:ea typeface="Calibri"/>
                <a:cs typeface="Calibri"/>
                <a:sym typeface="Calibri"/>
              </a:rPr>
              <a:t>Right: has one internal angle that is 90 degrees.</a:t>
            </a:r>
            <a:endParaRPr/>
          </a:p>
        </p:txBody>
      </p:sp>
      <p:pic>
        <p:nvPicPr>
          <p:cNvPr id="487" name="Google Shape;487;p39"/>
          <p:cNvPicPr preferRelativeResize="0"/>
          <p:nvPr/>
        </p:nvPicPr>
        <p:blipFill rotWithShape="1">
          <a:blip r:embed="rId3">
            <a:alphaModFix/>
          </a:blip>
          <a:srcRect b="0" l="0" r="0" t="0"/>
          <a:stretch/>
        </p:blipFill>
        <p:spPr>
          <a:xfrm>
            <a:off x="5716588" y="1219200"/>
            <a:ext cx="4238625" cy="506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0" name="Shape 230"/>
        <p:cNvGrpSpPr/>
        <p:nvPr/>
      </p:nvGrpSpPr>
      <p:grpSpPr>
        <a:xfrm>
          <a:off x="0" y="0"/>
          <a:ext cx="0" cy="0"/>
          <a:chOff x="0" y="0"/>
          <a:chExt cx="0" cy="0"/>
        </a:xfrm>
      </p:grpSpPr>
      <p:sp>
        <p:nvSpPr>
          <p:cNvPr id="231" name="Google Shape;231;p3"/>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Structure of each Lesson Plan</a:t>
            </a:r>
            <a:endParaRPr/>
          </a:p>
        </p:txBody>
      </p:sp>
      <p:sp>
        <p:nvSpPr>
          <p:cNvPr id="232" name="Google Shape;232;p3"/>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Learning Objectives</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Materials List</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Vocabulary </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Getting Started</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Step by Step Instructions </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Challenges</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Double Dare Challenges</a:t>
            </a:r>
            <a:endParaRPr/>
          </a:p>
        </p:txBody>
      </p:sp>
      <p:sp>
        <p:nvSpPr>
          <p:cNvPr id="233" name="Google Shape;233;p3"/>
          <p:cNvSpPr/>
          <p:nvPr/>
        </p:nvSpPr>
        <p:spPr>
          <a:xfrm>
            <a:off x="6096000" y="4402138"/>
            <a:ext cx="2913063" cy="63976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Calibri"/>
                <a:ea typeface="Calibri"/>
                <a:cs typeface="Calibri"/>
                <a:sym typeface="Calibri"/>
              </a:rPr>
              <a:t>Each has a worksheet for easier grading</a:t>
            </a:r>
            <a:endParaRPr/>
          </a:p>
        </p:txBody>
      </p:sp>
      <p:pic>
        <p:nvPicPr>
          <p:cNvPr id="234" name="Google Shape;234;p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2" name="Shape 492"/>
        <p:cNvGrpSpPr/>
        <p:nvPr/>
      </p:nvGrpSpPr>
      <p:grpSpPr>
        <a:xfrm>
          <a:off x="0" y="0"/>
          <a:ext cx="0" cy="0"/>
          <a:chOff x="0" y="0"/>
          <a:chExt cx="0" cy="0"/>
        </a:xfrm>
      </p:grpSpPr>
      <p:sp>
        <p:nvSpPr>
          <p:cNvPr id="493" name="Google Shape;493;p40"/>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 Triangles: fill in the missing angles</a:t>
            </a:r>
            <a:endParaRPr/>
          </a:p>
        </p:txBody>
      </p:sp>
      <p:pic>
        <p:nvPicPr>
          <p:cNvPr id="494" name="Google Shape;494;p40"/>
          <p:cNvPicPr preferRelativeResize="0"/>
          <p:nvPr/>
        </p:nvPicPr>
        <p:blipFill rotWithShape="1">
          <a:blip r:embed="rId3">
            <a:alphaModFix/>
          </a:blip>
          <a:srcRect b="0" l="0" r="0" t="0"/>
          <a:stretch/>
        </p:blipFill>
        <p:spPr>
          <a:xfrm>
            <a:off x="6896100" y="1681163"/>
            <a:ext cx="3644900" cy="43513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00" name="Shape 500"/>
        <p:cNvGrpSpPr/>
        <p:nvPr/>
      </p:nvGrpSpPr>
      <p:grpSpPr>
        <a:xfrm>
          <a:off x="0" y="0"/>
          <a:ext cx="0" cy="0"/>
          <a:chOff x="0" y="0"/>
          <a:chExt cx="0" cy="0"/>
        </a:xfrm>
      </p:grpSpPr>
      <p:sp>
        <p:nvSpPr>
          <p:cNvPr id="501" name="Google Shape;501;p4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 Rectangles: fill in the missing sides</a:t>
            </a:r>
            <a:endParaRPr/>
          </a:p>
        </p:txBody>
      </p:sp>
      <p:sp>
        <p:nvSpPr>
          <p:cNvPr id="502" name="Google Shape;502;p42"/>
          <p:cNvSpPr txBox="1"/>
          <p:nvPr/>
        </p:nvSpPr>
        <p:spPr>
          <a:xfrm>
            <a:off x="838200" y="1825625"/>
            <a:ext cx="4068763" cy="1050925"/>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Rectangle: has 4 sides and four 90 degree angles</a:t>
            </a:r>
            <a:endParaRPr/>
          </a:p>
        </p:txBody>
      </p:sp>
      <p:pic>
        <p:nvPicPr>
          <p:cNvPr id="503" name="Google Shape;503;p42"/>
          <p:cNvPicPr preferRelativeResize="0"/>
          <p:nvPr/>
        </p:nvPicPr>
        <p:blipFill rotWithShape="1">
          <a:blip r:embed="rId3">
            <a:alphaModFix/>
          </a:blip>
          <a:srcRect b="9920" l="0" r="50613" t="0"/>
          <a:stretch/>
        </p:blipFill>
        <p:spPr>
          <a:xfrm>
            <a:off x="7200900" y="2824163"/>
            <a:ext cx="4591050" cy="3940175"/>
          </a:xfrm>
          <a:prstGeom prst="rect">
            <a:avLst/>
          </a:prstGeom>
          <a:noFill/>
          <a:ln>
            <a:noFill/>
          </a:ln>
        </p:spPr>
      </p:pic>
      <p:sp>
        <p:nvSpPr>
          <p:cNvPr id="504" name="Google Shape;504;p42"/>
          <p:cNvSpPr/>
          <p:nvPr/>
        </p:nvSpPr>
        <p:spPr>
          <a:xfrm>
            <a:off x="7578725" y="1825625"/>
            <a:ext cx="3757613" cy="1370013"/>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Square: all 4 sides are the same length</a:t>
            </a:r>
            <a:endParaRPr/>
          </a:p>
          <a:p>
            <a:pPr indent="0" lvl="0" marL="0" marR="0" rtl="0" algn="l">
              <a:lnSpc>
                <a:spcPct val="100000"/>
              </a:lnSpc>
              <a:spcBef>
                <a:spcPts val="0"/>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pic>
        <p:nvPicPr>
          <p:cNvPr id="505" name="Google Shape;505;p42"/>
          <p:cNvPicPr preferRelativeResize="0"/>
          <p:nvPr/>
        </p:nvPicPr>
        <p:blipFill rotWithShape="1">
          <a:blip r:embed="rId4">
            <a:alphaModFix/>
          </a:blip>
          <a:srcRect b="0" l="0" r="0" t="0"/>
          <a:stretch/>
        </p:blipFill>
        <p:spPr>
          <a:xfrm>
            <a:off x="657225" y="2809875"/>
            <a:ext cx="5395913" cy="33893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10" name="Shape 510"/>
        <p:cNvGrpSpPr/>
        <p:nvPr/>
      </p:nvGrpSpPr>
      <p:grpSpPr>
        <a:xfrm>
          <a:off x="0" y="0"/>
          <a:ext cx="0" cy="0"/>
          <a:chOff x="0" y="0"/>
          <a:chExt cx="0" cy="0"/>
        </a:xfrm>
      </p:grpSpPr>
      <p:sp>
        <p:nvSpPr>
          <p:cNvPr id="511" name="Google Shape;511;p4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 Geometry Worksheet - Polygons</a:t>
            </a:r>
            <a:endParaRPr/>
          </a:p>
        </p:txBody>
      </p:sp>
      <p:sp>
        <p:nvSpPr>
          <p:cNvPr id="512" name="Google Shape;512;p44"/>
          <p:cNvSpPr txBox="1"/>
          <p:nvPr/>
        </p:nvSpPr>
        <p:spPr>
          <a:xfrm>
            <a:off x="838200" y="1825625"/>
            <a:ext cx="10515600" cy="1603375"/>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Regular polygons have at least 3 sides</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Each side is the same length</a:t>
            </a:r>
            <a:endParaRPr/>
          </a:p>
          <a:p>
            <a:pPr indent="-227013" lvl="0" marL="228600" marR="0" rtl="0" algn="l">
              <a:lnSpc>
                <a:spcPct val="90000"/>
              </a:lnSpc>
              <a:spcBef>
                <a:spcPts val="2425"/>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To draw a regular polygon, turn the turtle by: </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b="0" i="0" sz="2800" u="none" cap="none" strike="noStrike">
              <a:solidFill>
                <a:srgbClr val="000000"/>
              </a:solidFill>
              <a:latin typeface="Calibri"/>
              <a:ea typeface="Calibri"/>
              <a:cs typeface="Calibri"/>
              <a:sym typeface="Calibri"/>
            </a:endParaRPr>
          </a:p>
        </p:txBody>
      </p:sp>
      <p:sp>
        <p:nvSpPr>
          <p:cNvPr id="513" name="Google Shape;513;p44"/>
          <p:cNvSpPr/>
          <p:nvPr/>
        </p:nvSpPr>
        <p:spPr>
          <a:xfrm>
            <a:off x="838200" y="4840288"/>
            <a:ext cx="3571875" cy="1065212"/>
          </a:xfrm>
          <a:prstGeom prst="rect">
            <a:avLst/>
          </a:prstGeom>
          <a:solidFill>
            <a:srgbClr val="FFFFFF"/>
          </a:solidFill>
          <a:ln cap="flat" cmpd="sng" w="12600">
            <a:solidFill>
              <a:srgbClr val="4472C4"/>
            </a:solidFill>
            <a:prstDash val="solid"/>
            <a:miter lim="800000"/>
            <a:headEnd len="sm" w="sm" type="none"/>
            <a:tailEnd len="sm" w="sm" type="none"/>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sng" cap="none" strike="noStrike">
                <a:solidFill>
                  <a:srgbClr val="000000"/>
                </a:solidFill>
                <a:latin typeface="Calibri"/>
                <a:ea typeface="Calibri"/>
                <a:cs typeface="Calibri"/>
                <a:sym typeface="Calibri"/>
              </a:rPr>
              <a:t>Triangle: </a:t>
            </a:r>
            <a:endParaRPr/>
          </a:p>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Calibri"/>
                <a:ea typeface="Calibri"/>
                <a:cs typeface="Calibri"/>
                <a:sym typeface="Calibri"/>
              </a:rPr>
              <a:t>angle = 360/3 = 120</a:t>
            </a:r>
            <a:endParaRPr/>
          </a:p>
        </p:txBody>
      </p:sp>
      <p:sp>
        <p:nvSpPr>
          <p:cNvPr id="514" name="Google Shape;514;p44"/>
          <p:cNvSpPr/>
          <p:nvPr/>
        </p:nvSpPr>
        <p:spPr>
          <a:xfrm>
            <a:off x="7566025" y="4840288"/>
            <a:ext cx="3571875" cy="1065212"/>
          </a:xfrm>
          <a:prstGeom prst="rect">
            <a:avLst/>
          </a:prstGeom>
          <a:solidFill>
            <a:srgbClr val="FFFFFF"/>
          </a:solidFill>
          <a:ln cap="flat" cmpd="sng" w="12600">
            <a:solidFill>
              <a:srgbClr val="4472C4"/>
            </a:solidFill>
            <a:prstDash val="solid"/>
            <a:miter lim="800000"/>
            <a:headEnd len="sm" w="sm" type="none"/>
            <a:tailEnd len="sm" w="sm" type="none"/>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sng" cap="none" strike="noStrike">
                <a:solidFill>
                  <a:srgbClr val="000000"/>
                </a:solidFill>
                <a:latin typeface="Calibri"/>
                <a:ea typeface="Calibri"/>
                <a:cs typeface="Calibri"/>
                <a:sym typeface="Calibri"/>
              </a:rPr>
              <a:t>Square: </a:t>
            </a:r>
            <a:endParaRPr/>
          </a:p>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Calibri"/>
                <a:ea typeface="Calibri"/>
                <a:cs typeface="Calibri"/>
                <a:sym typeface="Calibri"/>
              </a:rPr>
              <a:t>angle = 360/4 = 90</a:t>
            </a:r>
            <a:endParaRPr/>
          </a:p>
        </p:txBody>
      </p:sp>
      <p:sp>
        <p:nvSpPr>
          <p:cNvPr id="515" name="Google Shape;515;p44"/>
          <p:cNvSpPr/>
          <p:nvPr/>
        </p:nvSpPr>
        <p:spPr>
          <a:xfrm>
            <a:off x="3633788" y="3817938"/>
            <a:ext cx="4960937" cy="846137"/>
          </a:xfrm>
          <a:prstGeom prst="rect">
            <a:avLst/>
          </a:prstGeom>
          <a:blipFill rotWithShape="1">
            <a:blip r:embed="rId3">
              <a:alphaModFix/>
            </a:blip>
            <a:stretch>
              <a:fillRect b="0" l="0" r="0" t="0"/>
            </a:stretch>
          </a:blip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20" name="Shape 520"/>
        <p:cNvGrpSpPr/>
        <p:nvPr/>
      </p:nvGrpSpPr>
      <p:grpSpPr>
        <a:xfrm>
          <a:off x="0" y="0"/>
          <a:ext cx="0" cy="0"/>
          <a:chOff x="0" y="0"/>
          <a:chExt cx="0" cy="0"/>
        </a:xfrm>
      </p:grpSpPr>
      <p:sp>
        <p:nvSpPr>
          <p:cNvPr id="521" name="Google Shape;521;p45"/>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 Polygons: fill in the table</a:t>
            </a:r>
            <a:endParaRPr/>
          </a:p>
        </p:txBody>
      </p:sp>
      <p:sp>
        <p:nvSpPr>
          <p:cNvPr id="522" name="Google Shape;522;p45"/>
          <p:cNvSpPr txBox="1"/>
          <p:nvPr/>
        </p:nvSpPr>
        <p:spPr>
          <a:xfrm>
            <a:off x="838200" y="1825625"/>
            <a:ext cx="5087938"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b="0" i="0" lang="en-US" sz="2800" u="none" cap="none" strike="noStrike">
                <a:solidFill>
                  <a:srgbClr val="000000"/>
                </a:solidFill>
                <a:latin typeface="Calibri"/>
                <a:ea typeface="Calibri"/>
                <a:cs typeface="Calibri"/>
                <a:sym typeface="Calibri"/>
              </a:rPr>
              <a:t>Fill in the commands needed to make a square</a:t>
            </a:r>
            <a:endParaRPr/>
          </a:p>
        </p:txBody>
      </p:sp>
      <p:pic>
        <p:nvPicPr>
          <p:cNvPr id="523" name="Google Shape;523;p45"/>
          <p:cNvPicPr preferRelativeResize="0"/>
          <p:nvPr/>
        </p:nvPicPr>
        <p:blipFill rotWithShape="1">
          <a:blip r:embed="rId3">
            <a:alphaModFix/>
          </a:blip>
          <a:srcRect b="0" l="0" r="0" t="0"/>
          <a:stretch/>
        </p:blipFill>
        <p:spPr>
          <a:xfrm>
            <a:off x="6265863" y="1825625"/>
            <a:ext cx="5167312" cy="4165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28" name="Shape 528"/>
        <p:cNvGrpSpPr/>
        <p:nvPr/>
      </p:nvGrpSpPr>
      <p:grpSpPr>
        <a:xfrm>
          <a:off x="0" y="0"/>
          <a:ext cx="0" cy="0"/>
          <a:chOff x="0" y="0"/>
          <a:chExt cx="0" cy="0"/>
        </a:xfrm>
      </p:grpSpPr>
      <p:sp>
        <p:nvSpPr>
          <p:cNvPr id="529" name="Google Shape;529;p4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D-1</a:t>
            </a:r>
            <a:endParaRPr/>
          </a:p>
        </p:txBody>
      </p:sp>
      <p:pic>
        <p:nvPicPr>
          <p:cNvPr id="530" name="Google Shape;530;p47"/>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5" name="Shape 535"/>
        <p:cNvGrpSpPr/>
        <p:nvPr/>
      </p:nvGrpSpPr>
      <p:grpSpPr>
        <a:xfrm>
          <a:off x="0" y="0"/>
          <a:ext cx="0" cy="0"/>
          <a:chOff x="0" y="0"/>
          <a:chExt cx="0" cy="0"/>
        </a:xfrm>
      </p:grpSpPr>
      <p:sp>
        <p:nvSpPr>
          <p:cNvPr id="536" name="Google Shape;536;p4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D-2</a:t>
            </a:r>
            <a:endParaRPr/>
          </a:p>
        </p:txBody>
      </p:sp>
      <p:pic>
        <p:nvPicPr>
          <p:cNvPr id="537" name="Google Shape;537;p49"/>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538" name="Google Shape;538;p49"/>
          <p:cNvPicPr preferRelativeResize="0"/>
          <p:nvPr/>
        </p:nvPicPr>
        <p:blipFill rotWithShape="1">
          <a:blip r:embed="rId4">
            <a:alphaModFix/>
          </a:blip>
          <a:srcRect b="0" l="0" r="0" t="0"/>
          <a:stretch/>
        </p:blipFill>
        <p:spPr>
          <a:xfrm>
            <a:off x="739775" y="1920875"/>
            <a:ext cx="4746625" cy="1238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3" name="Shape 543"/>
        <p:cNvGrpSpPr/>
        <p:nvPr/>
      </p:nvGrpSpPr>
      <p:grpSpPr>
        <a:xfrm>
          <a:off x="0" y="0"/>
          <a:ext cx="0" cy="0"/>
          <a:chOff x="0" y="0"/>
          <a:chExt cx="0" cy="0"/>
        </a:xfrm>
      </p:grpSpPr>
      <p:sp>
        <p:nvSpPr>
          <p:cNvPr id="544" name="Google Shape;544;p51"/>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D-3</a:t>
            </a:r>
            <a:endParaRPr/>
          </a:p>
        </p:txBody>
      </p:sp>
      <p:pic>
        <p:nvPicPr>
          <p:cNvPr id="545" name="Google Shape;545;p51"/>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546" name="Google Shape;546;p51"/>
          <p:cNvPicPr preferRelativeResize="0"/>
          <p:nvPr/>
        </p:nvPicPr>
        <p:blipFill rotWithShape="1">
          <a:blip r:embed="rId4">
            <a:alphaModFix/>
          </a:blip>
          <a:srcRect b="0" l="0" r="0" t="0"/>
          <a:stretch/>
        </p:blipFill>
        <p:spPr>
          <a:xfrm>
            <a:off x="731838" y="1920875"/>
            <a:ext cx="4754562" cy="1200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1" name="Shape 551"/>
        <p:cNvGrpSpPr/>
        <p:nvPr/>
      </p:nvGrpSpPr>
      <p:grpSpPr>
        <a:xfrm>
          <a:off x="0" y="0"/>
          <a:ext cx="0" cy="0"/>
          <a:chOff x="0" y="0"/>
          <a:chExt cx="0" cy="0"/>
        </a:xfrm>
      </p:grpSpPr>
      <p:sp>
        <p:nvSpPr>
          <p:cNvPr id="552" name="Google Shape;552;p53"/>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D-4</a:t>
            </a:r>
            <a:endParaRPr/>
          </a:p>
        </p:txBody>
      </p:sp>
      <p:pic>
        <p:nvPicPr>
          <p:cNvPr id="553" name="Google Shape;553;p53"/>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554" name="Google Shape;554;p53"/>
          <p:cNvPicPr preferRelativeResize="0"/>
          <p:nvPr/>
        </p:nvPicPr>
        <p:blipFill rotWithShape="1">
          <a:blip r:embed="rId4">
            <a:alphaModFix/>
          </a:blip>
          <a:srcRect b="0" l="0" r="0" t="0"/>
          <a:stretch/>
        </p:blipFill>
        <p:spPr>
          <a:xfrm>
            <a:off x="731838" y="1920875"/>
            <a:ext cx="4676775" cy="1190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9" name="Shape 559"/>
        <p:cNvGrpSpPr/>
        <p:nvPr/>
      </p:nvGrpSpPr>
      <p:grpSpPr>
        <a:xfrm>
          <a:off x="0" y="0"/>
          <a:ext cx="0" cy="0"/>
          <a:chOff x="0" y="0"/>
          <a:chExt cx="0" cy="0"/>
        </a:xfrm>
      </p:grpSpPr>
      <p:sp>
        <p:nvSpPr>
          <p:cNvPr id="560" name="Google Shape;560;p55"/>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D-5</a:t>
            </a:r>
            <a:endParaRPr/>
          </a:p>
        </p:txBody>
      </p:sp>
      <p:pic>
        <p:nvPicPr>
          <p:cNvPr id="561" name="Google Shape;561;p55"/>
          <p:cNvPicPr preferRelativeResize="0"/>
          <p:nvPr/>
        </p:nvPicPr>
        <p:blipFill rotWithShape="1">
          <a:blip r:embed="rId3">
            <a:alphaModFix/>
          </a:blip>
          <a:srcRect b="0" l="0" r="0" t="0"/>
          <a:stretch/>
        </p:blipFill>
        <p:spPr>
          <a:xfrm>
            <a:off x="731838" y="1943100"/>
            <a:ext cx="4429125" cy="2171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67" name="Shape 567"/>
        <p:cNvGrpSpPr/>
        <p:nvPr/>
      </p:nvGrpSpPr>
      <p:grpSpPr>
        <a:xfrm>
          <a:off x="0" y="0"/>
          <a:ext cx="0" cy="0"/>
          <a:chOff x="0" y="0"/>
          <a:chExt cx="0" cy="0"/>
        </a:xfrm>
      </p:grpSpPr>
      <p:sp>
        <p:nvSpPr>
          <p:cNvPr id="568" name="Google Shape;568;p57"/>
          <p:cNvSpPr/>
          <p:nvPr/>
        </p:nvSpPr>
        <p:spPr>
          <a:xfrm>
            <a:off x="1676400" y="3044825"/>
            <a:ext cx="9713913" cy="1362075"/>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lang="en-US" sz="4400">
                <a:solidFill>
                  <a:srgbClr val="000000"/>
                </a:solidFill>
                <a:latin typeface="Calibri"/>
                <a:ea typeface="Calibri"/>
                <a:cs typeface="Calibri"/>
                <a:sym typeface="Calibri"/>
              </a:rPr>
              <a:t>Lesson 1.2: TurtleLogo Drawings</a:t>
            </a:r>
            <a:endParaRPr/>
          </a:p>
          <a:p>
            <a:pPr indent="0" lvl="0" marL="0" marR="0" rtl="0" algn="l">
              <a:lnSpc>
                <a:spcPct val="90000"/>
              </a:lnSpc>
              <a:spcBef>
                <a:spcPts val="0"/>
              </a:spcBef>
              <a:spcAft>
                <a:spcPts val="0"/>
              </a:spcAft>
              <a:buClr>
                <a:schemeClr val="lt1"/>
              </a:buClr>
              <a:buSzPts val="4400"/>
              <a:buFont typeface="Times New Roman"/>
              <a:buNone/>
            </a:pPr>
            <a:r>
              <a:t/>
            </a:r>
            <a:endParaRPr b="1" sz="4400">
              <a:solidFill>
                <a:srgbClr val="000000"/>
              </a:solidFill>
              <a:latin typeface="Calibri"/>
              <a:ea typeface="Calibri"/>
              <a:cs typeface="Calibri"/>
              <a:sym typeface="Calibri"/>
            </a:endParaRPr>
          </a:p>
        </p:txBody>
      </p:sp>
      <p:sp>
        <p:nvSpPr>
          <p:cNvPr id="569" name="Google Shape;569;p57"/>
          <p:cNvSpPr/>
          <p:nvPr/>
        </p:nvSpPr>
        <p:spPr>
          <a:xfrm>
            <a:off x="722313" y="2906713"/>
            <a:ext cx="7772400" cy="150018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sz="1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9" name="Shape 239"/>
        <p:cNvGrpSpPr/>
        <p:nvPr/>
      </p:nvGrpSpPr>
      <p:grpSpPr>
        <a:xfrm>
          <a:off x="0" y="0"/>
          <a:ext cx="0" cy="0"/>
          <a:chOff x="0" y="0"/>
          <a:chExt cx="0" cy="0"/>
        </a:xfrm>
      </p:grpSpPr>
      <p:sp>
        <p:nvSpPr>
          <p:cNvPr id="240" name="Google Shape;240;p4"/>
          <p:cNvSpPr/>
          <p:nvPr/>
        </p:nvSpPr>
        <p:spPr>
          <a:xfrm>
            <a:off x="652463" y="1212850"/>
            <a:ext cx="10431462" cy="527367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lt1"/>
              </a:buClr>
              <a:buSzPts val="2000"/>
              <a:buFont typeface="Times New Roman"/>
              <a:buNone/>
            </a:pPr>
            <a:r>
              <a:t/>
            </a:r>
            <a:endParaRPr b="1" i="1"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Calibri"/>
                <a:ea typeface="Calibri"/>
                <a:cs typeface="Calibri"/>
                <a:sym typeface="Calibri"/>
              </a:rPr>
              <a:t>If you do not see a black full screen window with questions, (1) click on the </a:t>
            </a:r>
            <a:r>
              <a:rPr b="1" i="0" lang="en-US" sz="2000" u="none" cap="none" strike="noStrike">
                <a:solidFill>
                  <a:srgbClr val="000000"/>
                </a:solidFill>
                <a:latin typeface="Calibri"/>
                <a:ea typeface="Calibri"/>
                <a:cs typeface="Calibri"/>
                <a:sym typeface="Calibri"/>
              </a:rPr>
              <a:t>black icon</a:t>
            </a:r>
            <a:r>
              <a:rPr b="0" i="0" lang="en-US" sz="2000" u="none" cap="none" strike="noStrike">
                <a:solidFill>
                  <a:srgbClr val="000000"/>
                </a:solidFill>
                <a:latin typeface="Calibri"/>
                <a:ea typeface="Calibri"/>
                <a:cs typeface="Calibri"/>
                <a:sym typeface="Calibri"/>
              </a:rPr>
              <a:t> at the bottom of your screen, (2) type </a:t>
            </a:r>
            <a:r>
              <a:rPr b="1" i="0" lang="en-US" sz="2000" u="none" cap="none" strike="noStrike">
                <a:solidFill>
                  <a:srgbClr val="000000"/>
                </a:solidFill>
                <a:latin typeface="Calibri"/>
                <a:ea typeface="Calibri"/>
                <a:cs typeface="Calibri"/>
                <a:sym typeface="Calibri"/>
              </a:rPr>
              <a:t>start</a:t>
            </a:r>
            <a:r>
              <a:rPr b="0" i="0" lang="en-US" sz="2000" u="none" cap="none" strike="noStrike">
                <a:solidFill>
                  <a:srgbClr val="000000"/>
                </a:solidFill>
                <a:latin typeface="Calibri"/>
                <a:ea typeface="Calibri"/>
                <a:cs typeface="Calibri"/>
                <a:sym typeface="Calibri"/>
              </a:rPr>
              <a:t> and (3) hit the </a:t>
            </a:r>
            <a:r>
              <a:rPr b="1" i="0" lang="en-US" sz="2000" u="none" cap="none" strike="noStrike">
                <a:solidFill>
                  <a:srgbClr val="000000"/>
                </a:solidFill>
                <a:latin typeface="Calibri"/>
                <a:ea typeface="Calibri"/>
                <a:cs typeface="Calibri"/>
                <a:sym typeface="Calibri"/>
              </a:rPr>
              <a:t>enter</a:t>
            </a:r>
            <a:r>
              <a:rPr b="0" i="0" lang="en-US" sz="2000" u="none" cap="none" strike="noStrike">
                <a:solidFill>
                  <a:srgbClr val="000000"/>
                </a:solidFill>
                <a:latin typeface="Calibri"/>
                <a:ea typeface="Calibri"/>
                <a:cs typeface="Calibri"/>
                <a:sym typeface="Calibri"/>
              </a:rPr>
              <a:t> key.</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Would you like to load an existing experiment? (y/n)</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n</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Would you like to create a new experiment (y/n)</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y</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Please select an experiment by typing its complete name (eg BasicBoard.tar)</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TurtleLogo.tar</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Provide a name for the new experiment folder (eg. MyBasicBoard)</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Turtle-YourName</a:t>
            </a:r>
            <a:endParaRPr/>
          </a:p>
          <a:p>
            <a:pPr indent="0" lvl="0" marL="0" marR="0" rtl="0" algn="l">
              <a:lnSpc>
                <a:spcPct val="100000"/>
              </a:lnSpc>
              <a:spcBef>
                <a:spcPts val="0"/>
              </a:spcBef>
              <a:spcAft>
                <a:spcPts val="0"/>
              </a:spcAft>
              <a:buClr>
                <a:schemeClr val="lt1"/>
              </a:buClr>
              <a:buSzPts val="2000"/>
              <a:buFont typeface="Times New Roman"/>
              <a:buNone/>
            </a:pPr>
            <a:r>
              <a:t/>
            </a:r>
            <a:endParaRPr b="1" i="0" sz="2000" u="none" cap="none" strike="noStrike">
              <a:solidFill>
                <a:srgbClr val="000000"/>
              </a:solidFill>
              <a:latin typeface="Courier New"/>
              <a:ea typeface="Courier New"/>
              <a:cs typeface="Courier New"/>
              <a:sym typeface="Courier New"/>
            </a:endParaRPr>
          </a:p>
        </p:txBody>
      </p:sp>
      <p:sp>
        <p:nvSpPr>
          <p:cNvPr id="241" name="Google Shape;241;p4"/>
          <p:cNvSpPr/>
          <p:nvPr/>
        </p:nvSpPr>
        <p:spPr>
          <a:xfrm>
            <a:off x="2925763" y="365125"/>
            <a:ext cx="8408987"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
        <p:nvSpPr>
          <p:cNvPr id="242" name="Google Shape;242;p4"/>
          <p:cNvSpPr/>
          <p:nvPr/>
        </p:nvSpPr>
        <p:spPr>
          <a:xfrm>
            <a:off x="3078163" y="517525"/>
            <a:ext cx="8408987" cy="1325563"/>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Starting a </a:t>
            </a:r>
            <a:r>
              <a:rPr b="1" i="0" lang="en-US" sz="4400" u="sng" cap="none" strike="noStrike">
                <a:solidFill>
                  <a:srgbClr val="000000"/>
                </a:solidFill>
                <a:latin typeface="Calibri"/>
                <a:ea typeface="Calibri"/>
                <a:cs typeface="Calibri"/>
                <a:sym typeface="Calibri"/>
              </a:rPr>
              <a:t>new</a:t>
            </a:r>
            <a:r>
              <a:rPr b="1" i="0" lang="en-US" sz="4400" u="none" cap="none" strike="noStrike">
                <a:solidFill>
                  <a:srgbClr val="000000"/>
                </a:solidFill>
                <a:latin typeface="Calibri"/>
                <a:ea typeface="Calibri"/>
                <a:cs typeface="Calibri"/>
                <a:sym typeface="Calibri"/>
              </a:rPr>
              <a:t> TurtleLogo Project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4" name="Shape 574"/>
        <p:cNvGrpSpPr/>
        <p:nvPr/>
      </p:nvGrpSpPr>
      <p:grpSpPr>
        <a:xfrm>
          <a:off x="0" y="0"/>
          <a:ext cx="0" cy="0"/>
          <a:chOff x="0" y="0"/>
          <a:chExt cx="0" cy="0"/>
        </a:xfrm>
      </p:grpSpPr>
      <p:sp>
        <p:nvSpPr>
          <p:cNvPr id="575" name="Google Shape;575;p58"/>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1.2 Learning Objectives</a:t>
            </a:r>
            <a:endParaRPr/>
          </a:p>
        </p:txBody>
      </p:sp>
      <p:sp>
        <p:nvSpPr>
          <p:cNvPr id="576" name="Google Shape;576;p58"/>
          <p:cNvSpPr txBox="1"/>
          <p:nvPr/>
        </p:nvSpPr>
        <p:spPr>
          <a:xfrm>
            <a:off x="838200" y="17748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170"/>
              <a:buFont typeface="Arial"/>
              <a:buChar char="•"/>
            </a:pPr>
            <a:r>
              <a:rPr lang="en-US" sz="2600">
                <a:solidFill>
                  <a:srgbClr val="000000"/>
                </a:solidFill>
                <a:latin typeface="Calibri"/>
                <a:ea typeface="Calibri"/>
                <a:cs typeface="Calibri"/>
                <a:sym typeface="Calibri"/>
              </a:rPr>
              <a:t>Students will learn how to fill the screen with a single color using </a:t>
            </a:r>
            <a:r>
              <a:rPr b="1" lang="en-US" sz="2600">
                <a:solidFill>
                  <a:srgbClr val="000000"/>
                </a:solidFill>
                <a:latin typeface="Courier"/>
                <a:ea typeface="Courier"/>
                <a:cs typeface="Courier"/>
                <a:sym typeface="Courier"/>
              </a:rPr>
              <a:t>fillscreen</a:t>
            </a:r>
            <a:endParaRPr/>
          </a:p>
          <a:p>
            <a:pPr indent="-227013" lvl="0" marL="228600" marR="0" rtl="0" algn="l">
              <a:lnSpc>
                <a:spcPct val="90000"/>
              </a:lnSpc>
              <a:spcBef>
                <a:spcPts val="1200"/>
              </a:spcBef>
              <a:spcAft>
                <a:spcPts val="0"/>
              </a:spcAft>
              <a:buClr>
                <a:srgbClr val="000000"/>
              </a:buClr>
              <a:buSzPts val="1170"/>
              <a:buFont typeface="Arial"/>
              <a:buChar char="•"/>
            </a:pPr>
            <a:r>
              <a:rPr lang="en-US" sz="2600">
                <a:solidFill>
                  <a:srgbClr val="000000"/>
                </a:solidFill>
                <a:latin typeface="Calibri"/>
                <a:ea typeface="Calibri"/>
                <a:cs typeface="Calibri"/>
                <a:sym typeface="Calibri"/>
              </a:rPr>
              <a:t>Students will learn how to change the colors drawn by the turtle using </a:t>
            </a:r>
            <a:r>
              <a:rPr b="1" lang="en-US" sz="2600">
                <a:solidFill>
                  <a:srgbClr val="000000"/>
                </a:solidFill>
                <a:latin typeface="Courier"/>
                <a:ea typeface="Courier"/>
                <a:cs typeface="Courier"/>
                <a:sym typeface="Courier"/>
              </a:rPr>
              <a:t>setcolor</a:t>
            </a:r>
            <a:endParaRPr/>
          </a:p>
          <a:p>
            <a:pPr indent="-227013" lvl="0" marL="228600" marR="0" rtl="0" algn="l">
              <a:lnSpc>
                <a:spcPct val="90000"/>
              </a:lnSpc>
              <a:spcBef>
                <a:spcPts val="1200"/>
              </a:spcBef>
              <a:spcAft>
                <a:spcPts val="0"/>
              </a:spcAft>
              <a:buClr>
                <a:srgbClr val="000000"/>
              </a:buClr>
              <a:buSzPts val="1170"/>
              <a:buFont typeface="Arial"/>
              <a:buChar char="•"/>
            </a:pPr>
            <a:r>
              <a:rPr lang="en-US" sz="2600">
                <a:solidFill>
                  <a:srgbClr val="000000"/>
                </a:solidFill>
                <a:latin typeface="Calibri"/>
                <a:ea typeface="Calibri"/>
                <a:cs typeface="Calibri"/>
                <a:sym typeface="Calibri"/>
              </a:rPr>
              <a:t>Students will learn how to change the width of the lines using </a:t>
            </a:r>
            <a:r>
              <a:rPr b="1" lang="en-US" sz="2600">
                <a:solidFill>
                  <a:srgbClr val="000000"/>
                </a:solidFill>
                <a:latin typeface="Courier"/>
                <a:ea typeface="Courier"/>
                <a:cs typeface="Courier"/>
                <a:sym typeface="Courier"/>
              </a:rPr>
              <a:t>setpensize</a:t>
            </a:r>
            <a:endParaRPr/>
          </a:p>
          <a:p>
            <a:pPr indent="-227013" lvl="0" marL="228600" marR="0" rtl="0" algn="l">
              <a:lnSpc>
                <a:spcPct val="90000"/>
              </a:lnSpc>
              <a:spcBef>
                <a:spcPts val="1200"/>
              </a:spcBef>
              <a:spcAft>
                <a:spcPts val="0"/>
              </a:spcAft>
              <a:buClr>
                <a:srgbClr val="000000"/>
              </a:buClr>
              <a:buSzPts val="1170"/>
              <a:buFont typeface="Arial"/>
              <a:buChar char="•"/>
            </a:pPr>
            <a:r>
              <a:rPr lang="en-US" sz="2600">
                <a:solidFill>
                  <a:srgbClr val="000000"/>
                </a:solidFill>
                <a:latin typeface="Calibri"/>
                <a:ea typeface="Calibri"/>
                <a:cs typeface="Calibri"/>
                <a:sym typeface="Calibri"/>
              </a:rPr>
              <a:t>Students will learn how to move the turtle to specified screen locations using </a:t>
            </a:r>
            <a:r>
              <a:rPr b="1" lang="en-US" sz="2600">
                <a:solidFill>
                  <a:srgbClr val="000000"/>
                </a:solidFill>
                <a:latin typeface="Courier"/>
                <a:ea typeface="Courier"/>
                <a:cs typeface="Courier"/>
                <a:sym typeface="Courier"/>
              </a:rPr>
              <a:t>setxy</a:t>
            </a:r>
            <a:endParaRPr/>
          </a:p>
          <a:p>
            <a:pPr indent="-227013" lvl="0" marL="228600" marR="0" rtl="0" algn="l">
              <a:lnSpc>
                <a:spcPct val="90000"/>
              </a:lnSpc>
              <a:spcBef>
                <a:spcPts val="1200"/>
              </a:spcBef>
              <a:spcAft>
                <a:spcPts val="0"/>
              </a:spcAft>
              <a:buClr>
                <a:srgbClr val="000000"/>
              </a:buClr>
              <a:buSzPts val="1170"/>
              <a:buFont typeface="Arial"/>
              <a:buChar char="•"/>
            </a:pPr>
            <a:r>
              <a:rPr lang="en-US" sz="2600">
                <a:solidFill>
                  <a:srgbClr val="000000"/>
                </a:solidFill>
                <a:latin typeface="Calibri"/>
                <a:ea typeface="Calibri"/>
                <a:cs typeface="Calibri"/>
                <a:sym typeface="Calibri"/>
              </a:rPr>
              <a:t>Students will learn how to start and stop the turtle from drawing lines using </a:t>
            </a:r>
            <a:r>
              <a:rPr b="1" lang="en-US" sz="2600">
                <a:solidFill>
                  <a:srgbClr val="000000"/>
                </a:solidFill>
                <a:latin typeface="Courier"/>
                <a:ea typeface="Courier"/>
                <a:cs typeface="Courier"/>
                <a:sym typeface="Courier"/>
              </a:rPr>
              <a:t>pendown </a:t>
            </a:r>
            <a:r>
              <a:rPr lang="en-US" sz="2600">
                <a:solidFill>
                  <a:srgbClr val="000000"/>
                </a:solidFill>
                <a:latin typeface="Calibri"/>
                <a:ea typeface="Calibri"/>
                <a:cs typeface="Calibri"/>
                <a:sym typeface="Calibri"/>
              </a:rPr>
              <a:t>and </a:t>
            </a:r>
            <a:r>
              <a:rPr b="1" lang="en-US" sz="2600">
                <a:solidFill>
                  <a:srgbClr val="000000"/>
                </a:solidFill>
                <a:latin typeface="Courier"/>
                <a:ea typeface="Courier"/>
                <a:cs typeface="Courier"/>
                <a:sym typeface="Courier"/>
              </a:rPr>
              <a:t>penup</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81" name="Shape 581"/>
        <p:cNvGrpSpPr/>
        <p:nvPr/>
      </p:nvGrpSpPr>
      <p:grpSpPr>
        <a:xfrm>
          <a:off x="0" y="0"/>
          <a:ext cx="0" cy="0"/>
          <a:chOff x="0" y="0"/>
          <a:chExt cx="0" cy="0"/>
        </a:xfrm>
      </p:grpSpPr>
      <p:sp>
        <p:nvSpPr>
          <p:cNvPr id="582" name="Google Shape;582;p5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Changing Colors</a:t>
            </a:r>
            <a:endParaRPr/>
          </a:p>
        </p:txBody>
      </p:sp>
      <p:sp>
        <p:nvSpPr>
          <p:cNvPr id="583" name="Google Shape;583;p59"/>
          <p:cNvSpPr/>
          <p:nvPr/>
        </p:nvSpPr>
        <p:spPr>
          <a:xfrm>
            <a:off x="4968875" y="1690688"/>
            <a:ext cx="6872288" cy="106521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Try changing the background color:</a:t>
            </a:r>
            <a:endParaRPr/>
          </a:p>
          <a:p>
            <a:pPr indent="0" lvl="0" marL="0" marR="0" rtl="0" algn="l">
              <a:lnSpc>
                <a:spcPct val="100000"/>
              </a:lnSpc>
              <a:spcBef>
                <a:spcPts val="0"/>
              </a:spcBef>
              <a:spcAft>
                <a:spcPts val="0"/>
              </a:spcAft>
              <a:buClr>
                <a:schemeClr val="lt1"/>
              </a:buClr>
              <a:buSzPts val="1800"/>
              <a:buFont typeface="Times New Roman"/>
              <a:buNone/>
            </a:pPr>
            <a:r>
              <a:t/>
            </a:r>
            <a:endParaRPr sz="1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Times New Roman"/>
              <a:buNone/>
            </a:pPr>
            <a:r>
              <a:t/>
            </a:r>
            <a:endParaRPr sz="1800">
              <a:solidFill>
                <a:srgbClr val="000000"/>
              </a:solidFill>
              <a:latin typeface="Calibri"/>
              <a:ea typeface="Calibri"/>
              <a:cs typeface="Calibri"/>
              <a:sym typeface="Calibri"/>
            </a:endParaRPr>
          </a:p>
        </p:txBody>
      </p:sp>
      <p:sp>
        <p:nvSpPr>
          <p:cNvPr id="584" name="Google Shape;584;p59"/>
          <p:cNvSpPr/>
          <p:nvPr/>
        </p:nvSpPr>
        <p:spPr>
          <a:xfrm>
            <a:off x="8885238" y="2768600"/>
            <a:ext cx="2408237" cy="2224088"/>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First input is color</a:t>
            </a:r>
            <a:endParaRPr/>
          </a:p>
          <a:p>
            <a:pPr indent="0" lvl="0" marL="0" marR="0" rtl="0" algn="l">
              <a:lnSpc>
                <a:spcPct val="100000"/>
              </a:lnSpc>
              <a:spcBef>
                <a:spcPts val="0"/>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Second input is shade</a:t>
            </a:r>
            <a:endParaRPr/>
          </a:p>
        </p:txBody>
      </p:sp>
      <p:sp>
        <p:nvSpPr>
          <p:cNvPr id="585" name="Google Shape;585;p59"/>
          <p:cNvSpPr/>
          <p:nvPr/>
        </p:nvSpPr>
        <p:spPr>
          <a:xfrm>
            <a:off x="3260725" y="5883275"/>
            <a:ext cx="6613525" cy="51752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Shades vary from 0 (darkest) to 99 (lightest)</a:t>
            </a:r>
            <a:endParaRPr/>
          </a:p>
        </p:txBody>
      </p:sp>
      <p:pic>
        <p:nvPicPr>
          <p:cNvPr id="586" name="Google Shape;586;p59"/>
          <p:cNvPicPr preferRelativeResize="0"/>
          <p:nvPr/>
        </p:nvPicPr>
        <p:blipFill rotWithShape="1">
          <a:blip r:embed="rId3">
            <a:alphaModFix/>
          </a:blip>
          <a:srcRect b="0" l="0" r="0" t="0"/>
          <a:stretch/>
        </p:blipFill>
        <p:spPr>
          <a:xfrm>
            <a:off x="838200" y="1825625"/>
            <a:ext cx="3763963" cy="4049713"/>
          </a:xfrm>
          <a:prstGeom prst="rect">
            <a:avLst/>
          </a:prstGeom>
          <a:noFill/>
          <a:ln>
            <a:noFill/>
          </a:ln>
        </p:spPr>
      </p:pic>
      <p:pic>
        <p:nvPicPr>
          <p:cNvPr id="587" name="Google Shape;587;p59"/>
          <p:cNvPicPr preferRelativeResize="0"/>
          <p:nvPr/>
        </p:nvPicPr>
        <p:blipFill rotWithShape="1">
          <a:blip r:embed="rId4">
            <a:alphaModFix/>
          </a:blip>
          <a:srcRect b="0" l="0" r="0" t="0"/>
          <a:stretch/>
        </p:blipFill>
        <p:spPr>
          <a:xfrm>
            <a:off x="4719638" y="2359025"/>
            <a:ext cx="3617912" cy="3300413"/>
          </a:xfrm>
          <a:prstGeom prst="rect">
            <a:avLst/>
          </a:prstGeom>
          <a:noFill/>
          <a:ln>
            <a:noFill/>
          </a:ln>
        </p:spPr>
      </p:pic>
      <p:cxnSp>
        <p:nvCxnSpPr>
          <p:cNvPr id="588" name="Google Shape;588;p59"/>
          <p:cNvCxnSpPr/>
          <p:nvPr/>
        </p:nvCxnSpPr>
        <p:spPr>
          <a:xfrm flipH="1">
            <a:off x="7993175" y="4581525"/>
            <a:ext cx="900000" cy="309600"/>
          </a:xfrm>
          <a:prstGeom prst="bentConnector3">
            <a:avLst>
              <a:gd fmla="val 49904" name="adj1"/>
            </a:avLst>
          </a:prstGeom>
          <a:noFill/>
          <a:ln cap="flat" cmpd="sng" w="57225">
            <a:solidFill>
              <a:srgbClr val="4472C4"/>
            </a:solidFill>
            <a:prstDash val="solid"/>
            <a:miter lim="800000"/>
            <a:headEnd len="med" w="med" type="none"/>
            <a:tailEnd len="med" w="med" type="triangle"/>
          </a:ln>
        </p:spPr>
      </p:cxnSp>
      <p:cxnSp>
        <p:nvCxnSpPr>
          <p:cNvPr id="589" name="Google Shape;589;p59"/>
          <p:cNvCxnSpPr/>
          <p:nvPr/>
        </p:nvCxnSpPr>
        <p:spPr>
          <a:xfrm flipH="1">
            <a:off x="7475675" y="3124200"/>
            <a:ext cx="1417500" cy="639900"/>
          </a:xfrm>
          <a:prstGeom prst="bentConnector3">
            <a:avLst>
              <a:gd fmla="val 49954" name="adj1"/>
            </a:avLst>
          </a:prstGeom>
          <a:noFill/>
          <a:ln cap="flat" cmpd="sng" w="57225">
            <a:solidFill>
              <a:srgbClr val="4472C4"/>
            </a:solidFill>
            <a:prstDash val="solid"/>
            <a:miter lim="800000"/>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5" name="Shape 595"/>
        <p:cNvGrpSpPr/>
        <p:nvPr/>
      </p:nvGrpSpPr>
      <p:grpSpPr>
        <a:xfrm>
          <a:off x="0" y="0"/>
          <a:ext cx="0" cy="0"/>
          <a:chOff x="0" y="0"/>
          <a:chExt cx="0" cy="0"/>
        </a:xfrm>
      </p:grpSpPr>
      <p:sp>
        <p:nvSpPr>
          <p:cNvPr id="596" name="Google Shape;596;p60"/>
          <p:cNvSpPr txBox="1"/>
          <p:nvPr>
            <p:ph idx="4294967295" type="title"/>
          </p:nvPr>
        </p:nvSpPr>
        <p:spPr>
          <a:xfrm>
            <a:off x="2925763" y="365125"/>
            <a:ext cx="8596312"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2: Change The Background Color</a:t>
            </a:r>
            <a:endParaRPr/>
          </a:p>
        </p:txBody>
      </p:sp>
      <p:pic>
        <p:nvPicPr>
          <p:cNvPr id="597" name="Google Shape;597;p60"/>
          <p:cNvPicPr preferRelativeResize="0"/>
          <p:nvPr/>
        </p:nvPicPr>
        <p:blipFill rotWithShape="1">
          <a:blip r:embed="rId3">
            <a:alphaModFix/>
          </a:blip>
          <a:srcRect b="0" l="0" r="0" t="0"/>
          <a:stretch/>
        </p:blipFill>
        <p:spPr>
          <a:xfrm>
            <a:off x="658813" y="1527175"/>
            <a:ext cx="10875962" cy="4689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3" name="Shape 603"/>
        <p:cNvGrpSpPr/>
        <p:nvPr/>
      </p:nvGrpSpPr>
      <p:grpSpPr>
        <a:xfrm>
          <a:off x="0" y="0"/>
          <a:ext cx="0" cy="0"/>
          <a:chOff x="0" y="0"/>
          <a:chExt cx="0" cy="0"/>
        </a:xfrm>
      </p:grpSpPr>
      <p:sp>
        <p:nvSpPr>
          <p:cNvPr id="604" name="Google Shape;604;p62"/>
          <p:cNvSpPr txBox="1"/>
          <p:nvPr>
            <p:ph idx="4294967295" type="title"/>
          </p:nvPr>
        </p:nvSpPr>
        <p:spPr>
          <a:xfrm>
            <a:off x="2925763" y="365125"/>
            <a:ext cx="8596312"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3:  Experimenting with colors</a:t>
            </a:r>
            <a:endParaRPr/>
          </a:p>
        </p:txBody>
      </p:sp>
      <p:pic>
        <p:nvPicPr>
          <p:cNvPr id="605" name="Google Shape;605;p62"/>
          <p:cNvPicPr preferRelativeResize="0"/>
          <p:nvPr/>
        </p:nvPicPr>
        <p:blipFill rotWithShape="1">
          <a:blip r:embed="rId3">
            <a:alphaModFix/>
          </a:blip>
          <a:srcRect b="0" l="0" r="0" t="0"/>
          <a:stretch/>
        </p:blipFill>
        <p:spPr>
          <a:xfrm>
            <a:off x="665163" y="1549400"/>
            <a:ext cx="10863262" cy="4668838"/>
          </a:xfrm>
          <a:prstGeom prst="rect">
            <a:avLst/>
          </a:prstGeom>
          <a:noFill/>
          <a:ln>
            <a:noFill/>
          </a:ln>
        </p:spPr>
      </p:pic>
      <p:pic>
        <p:nvPicPr>
          <p:cNvPr id="606" name="Google Shape;606;p62"/>
          <p:cNvPicPr preferRelativeResize="0"/>
          <p:nvPr/>
        </p:nvPicPr>
        <p:blipFill rotWithShape="1">
          <a:blip r:embed="rId4">
            <a:alphaModFix/>
          </a:blip>
          <a:srcRect b="0" l="0" r="0" t="0"/>
          <a:stretch/>
        </p:blipFill>
        <p:spPr>
          <a:xfrm>
            <a:off x="665163" y="1533525"/>
            <a:ext cx="10863262" cy="468471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11" name="Shape 611"/>
        <p:cNvGrpSpPr/>
        <p:nvPr/>
      </p:nvGrpSpPr>
      <p:grpSpPr>
        <a:xfrm>
          <a:off x="0" y="0"/>
          <a:ext cx="0" cy="0"/>
          <a:chOff x="0" y="0"/>
          <a:chExt cx="0" cy="0"/>
        </a:xfrm>
      </p:grpSpPr>
      <p:sp>
        <p:nvSpPr>
          <p:cNvPr id="612" name="Google Shape;612;p6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Changing Line Color and Width</a:t>
            </a:r>
            <a:endParaRPr/>
          </a:p>
        </p:txBody>
      </p:sp>
      <p:sp>
        <p:nvSpPr>
          <p:cNvPr id="613" name="Google Shape;613;p64"/>
          <p:cNvSpPr txBox="1"/>
          <p:nvPr/>
        </p:nvSpPr>
        <p:spPr>
          <a:xfrm>
            <a:off x="822325" y="1736725"/>
            <a:ext cx="6049963"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B0F0"/>
              </a:buClr>
              <a:buSzPts val="1260"/>
              <a:buFont typeface="Arial"/>
              <a:buChar char="•"/>
            </a:pPr>
            <a:r>
              <a:rPr b="1" lang="en-US" sz="2800">
                <a:solidFill>
                  <a:schemeClr val="dk1"/>
                </a:solidFill>
                <a:latin typeface="Courier New"/>
                <a:ea typeface="Courier New"/>
                <a:cs typeface="Courier New"/>
                <a:sym typeface="Courier New"/>
              </a:rPr>
              <a:t>setcolor</a:t>
            </a:r>
            <a:r>
              <a:rPr lang="en-US" sz="2800">
                <a:solidFill>
                  <a:srgbClr val="000000"/>
                </a:solidFill>
                <a:latin typeface="Calibri"/>
                <a:ea typeface="Calibri"/>
                <a:cs typeface="Calibri"/>
                <a:sym typeface="Calibri"/>
              </a:rPr>
              <a:t> uses the codes in the color chart as input</a:t>
            </a:r>
            <a:endParaRPr/>
          </a:p>
          <a:p>
            <a:pPr indent="-227013" lvl="0" marL="228600" marR="0" rtl="0" algn="l">
              <a:lnSpc>
                <a:spcPct val="90000"/>
              </a:lnSpc>
              <a:spcBef>
                <a:spcPts val="1438"/>
              </a:spcBef>
              <a:spcAft>
                <a:spcPts val="0"/>
              </a:spcAft>
              <a:buClr>
                <a:srgbClr val="00B0F0"/>
              </a:buClr>
              <a:buSzPts val="1260"/>
              <a:buFont typeface="Arial"/>
              <a:buChar char="•"/>
            </a:pPr>
            <a:r>
              <a:rPr lang="en-US" sz="2800">
                <a:solidFill>
                  <a:srgbClr val="000000"/>
                </a:solidFill>
                <a:latin typeface="Calibri"/>
                <a:ea typeface="Calibri"/>
                <a:cs typeface="Calibri"/>
                <a:sym typeface="Calibri"/>
              </a:rPr>
              <a:t>Default color for Turtle ink is 0 (red)</a:t>
            </a:r>
            <a:endParaRPr/>
          </a:p>
          <a:p>
            <a:pPr indent="-227013" lvl="0" marL="228600" marR="0" rtl="0" algn="l">
              <a:lnSpc>
                <a:spcPct val="90000"/>
              </a:lnSpc>
              <a:spcBef>
                <a:spcPts val="1438"/>
              </a:spcBef>
              <a:spcAft>
                <a:spcPts val="0"/>
              </a:spcAft>
              <a:buClr>
                <a:srgbClr val="00B0F0"/>
              </a:buClr>
              <a:buSzPts val="1260"/>
              <a:buFont typeface="Arial"/>
              <a:buChar char="•"/>
            </a:pPr>
            <a:r>
              <a:rPr b="1" lang="en-US" sz="2800">
                <a:solidFill>
                  <a:schemeClr val="dk1"/>
                </a:solidFill>
                <a:latin typeface="Courier New"/>
                <a:ea typeface="Courier New"/>
                <a:cs typeface="Courier New"/>
                <a:sym typeface="Courier New"/>
              </a:rPr>
              <a:t>setpensize</a:t>
            </a:r>
            <a:r>
              <a:rPr lang="en-US" sz="2800">
                <a:solidFill>
                  <a:srgbClr val="000000"/>
                </a:solidFill>
                <a:latin typeface="Calibri"/>
                <a:ea typeface="Calibri"/>
                <a:cs typeface="Calibri"/>
                <a:sym typeface="Calibri"/>
              </a:rPr>
              <a:t> changes the width of the line drawn by the Turtle (in pixels)</a:t>
            </a:r>
            <a:endParaRPr/>
          </a:p>
          <a:p>
            <a:pPr indent="-227013" lvl="0" marL="228600" marR="0" rtl="0" algn="l">
              <a:lnSpc>
                <a:spcPct val="90000"/>
              </a:lnSpc>
              <a:spcBef>
                <a:spcPts val="1438"/>
              </a:spcBef>
              <a:spcAft>
                <a:spcPts val="0"/>
              </a:spcAft>
              <a:buClr>
                <a:srgbClr val="00B0F0"/>
              </a:buClr>
              <a:buSzPts val="1260"/>
              <a:buFont typeface="Arial"/>
              <a:buChar char="•"/>
            </a:pPr>
            <a:r>
              <a:rPr lang="en-US" sz="2800">
                <a:solidFill>
                  <a:srgbClr val="000000"/>
                </a:solidFill>
                <a:latin typeface="Calibri"/>
                <a:ea typeface="Calibri"/>
                <a:cs typeface="Calibri"/>
                <a:sym typeface="Calibri"/>
              </a:rPr>
              <a:t>Default pensize for Turtle ink is 5 pixels</a:t>
            </a:r>
            <a:endParaRPr/>
          </a:p>
          <a:p>
            <a:pPr indent="-227013" lvl="0" marL="228600" marR="0" rtl="0" algn="l">
              <a:lnSpc>
                <a:spcPct val="90000"/>
              </a:lnSpc>
              <a:spcBef>
                <a:spcPts val="2438"/>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p:txBody>
      </p:sp>
      <p:pic>
        <p:nvPicPr>
          <p:cNvPr id="614" name="Google Shape;614;p64"/>
          <p:cNvPicPr preferRelativeResize="0"/>
          <p:nvPr/>
        </p:nvPicPr>
        <p:blipFill rotWithShape="1">
          <a:blip r:embed="rId3">
            <a:alphaModFix/>
          </a:blip>
          <a:srcRect b="0" l="0" r="0" t="0"/>
          <a:stretch/>
        </p:blipFill>
        <p:spPr>
          <a:xfrm>
            <a:off x="7470775" y="2274888"/>
            <a:ext cx="4133850" cy="4446587"/>
          </a:xfrm>
          <a:prstGeom prst="rect">
            <a:avLst/>
          </a:prstGeom>
          <a:noFill/>
          <a:ln>
            <a:noFill/>
          </a:ln>
        </p:spPr>
      </p:pic>
      <p:pic>
        <p:nvPicPr>
          <p:cNvPr id="615" name="Google Shape;615;p64"/>
          <p:cNvPicPr preferRelativeResize="0"/>
          <p:nvPr/>
        </p:nvPicPr>
        <p:blipFill rotWithShape="1">
          <a:blip r:embed="rId4">
            <a:alphaModFix/>
          </a:blip>
          <a:srcRect b="0" l="0" r="0" t="0"/>
          <a:stretch/>
        </p:blipFill>
        <p:spPr>
          <a:xfrm>
            <a:off x="838200" y="4632325"/>
            <a:ext cx="2546350" cy="2087563"/>
          </a:xfrm>
          <a:prstGeom prst="rect">
            <a:avLst/>
          </a:prstGeom>
          <a:noFill/>
          <a:ln>
            <a:noFill/>
          </a:ln>
        </p:spPr>
      </p:pic>
      <p:pic>
        <p:nvPicPr>
          <p:cNvPr id="616" name="Google Shape;616;p64"/>
          <p:cNvPicPr preferRelativeResize="0"/>
          <p:nvPr/>
        </p:nvPicPr>
        <p:blipFill rotWithShape="1">
          <a:blip r:embed="rId5">
            <a:alphaModFix/>
          </a:blip>
          <a:srcRect b="0" l="0" r="0" t="0"/>
          <a:stretch/>
        </p:blipFill>
        <p:spPr>
          <a:xfrm>
            <a:off x="3863975" y="4632325"/>
            <a:ext cx="2347913" cy="208756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2" name="Shape 622"/>
        <p:cNvGrpSpPr/>
        <p:nvPr/>
      </p:nvGrpSpPr>
      <p:grpSpPr>
        <a:xfrm>
          <a:off x="0" y="0"/>
          <a:ext cx="0" cy="0"/>
          <a:chOff x="0" y="0"/>
          <a:chExt cx="0" cy="0"/>
        </a:xfrm>
      </p:grpSpPr>
      <p:sp>
        <p:nvSpPr>
          <p:cNvPr id="623" name="Google Shape;623;p65"/>
          <p:cNvSpPr txBox="1"/>
          <p:nvPr>
            <p:ph idx="4294967295" type="title"/>
          </p:nvPr>
        </p:nvSpPr>
        <p:spPr>
          <a:xfrm>
            <a:off x="2743200" y="365125"/>
            <a:ext cx="9326563"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4:  Drawing Lines of Different Colors</a:t>
            </a:r>
            <a:endParaRPr/>
          </a:p>
        </p:txBody>
      </p:sp>
      <p:pic>
        <p:nvPicPr>
          <p:cNvPr id="624" name="Google Shape;624;p65"/>
          <p:cNvPicPr preferRelativeResize="0"/>
          <p:nvPr/>
        </p:nvPicPr>
        <p:blipFill rotWithShape="1">
          <a:blip r:embed="rId3">
            <a:alphaModFix/>
          </a:blip>
          <a:srcRect b="0" l="0" r="0" t="0"/>
          <a:stretch/>
        </p:blipFill>
        <p:spPr>
          <a:xfrm>
            <a:off x="2471738" y="2214563"/>
            <a:ext cx="7248525" cy="2428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0" name="Shape 630"/>
        <p:cNvGrpSpPr/>
        <p:nvPr/>
      </p:nvGrpSpPr>
      <p:grpSpPr>
        <a:xfrm>
          <a:off x="0" y="0"/>
          <a:ext cx="0" cy="0"/>
          <a:chOff x="0" y="0"/>
          <a:chExt cx="0" cy="0"/>
        </a:xfrm>
      </p:grpSpPr>
      <p:sp>
        <p:nvSpPr>
          <p:cNvPr id="631" name="Google Shape;631;p67"/>
          <p:cNvSpPr txBox="1"/>
          <p:nvPr>
            <p:ph idx="4294967295" type="title"/>
          </p:nvPr>
        </p:nvSpPr>
        <p:spPr>
          <a:xfrm>
            <a:off x="2560638" y="365125"/>
            <a:ext cx="9509125"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5:  Drawing Lines of Different Widths</a:t>
            </a:r>
            <a:endParaRPr/>
          </a:p>
        </p:txBody>
      </p:sp>
      <p:pic>
        <p:nvPicPr>
          <p:cNvPr id="632" name="Google Shape;632;p67"/>
          <p:cNvPicPr preferRelativeResize="0"/>
          <p:nvPr/>
        </p:nvPicPr>
        <p:blipFill rotWithShape="1">
          <a:blip r:embed="rId3">
            <a:alphaModFix/>
          </a:blip>
          <a:srcRect b="0" l="0" r="0" t="0"/>
          <a:stretch/>
        </p:blipFill>
        <p:spPr>
          <a:xfrm>
            <a:off x="1085850" y="1755775"/>
            <a:ext cx="10021888" cy="33464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7" name="Shape 637"/>
        <p:cNvGrpSpPr/>
        <p:nvPr/>
      </p:nvGrpSpPr>
      <p:grpSpPr>
        <a:xfrm>
          <a:off x="0" y="0"/>
          <a:ext cx="0" cy="0"/>
          <a:chOff x="0" y="0"/>
          <a:chExt cx="0" cy="0"/>
        </a:xfrm>
      </p:grpSpPr>
      <p:sp>
        <p:nvSpPr>
          <p:cNvPr id="638" name="Google Shape;638;p6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Moving around the screen</a:t>
            </a:r>
            <a:endParaRPr/>
          </a:p>
        </p:txBody>
      </p:sp>
      <p:pic>
        <p:nvPicPr>
          <p:cNvPr id="639" name="Google Shape;639;p69"/>
          <p:cNvPicPr preferRelativeResize="0"/>
          <p:nvPr/>
        </p:nvPicPr>
        <p:blipFill rotWithShape="1">
          <a:blip r:embed="rId3">
            <a:alphaModFix/>
          </a:blip>
          <a:srcRect b="0" l="0" r="0" t="0"/>
          <a:stretch/>
        </p:blipFill>
        <p:spPr>
          <a:xfrm>
            <a:off x="276225" y="1825625"/>
            <a:ext cx="5619750" cy="4924425"/>
          </a:xfrm>
          <a:prstGeom prst="rect">
            <a:avLst/>
          </a:prstGeom>
          <a:noFill/>
          <a:ln>
            <a:noFill/>
          </a:ln>
        </p:spPr>
      </p:pic>
      <p:sp>
        <p:nvSpPr>
          <p:cNvPr id="640" name="Google Shape;640;p69"/>
          <p:cNvSpPr/>
          <p:nvPr/>
        </p:nvSpPr>
        <p:spPr>
          <a:xfrm>
            <a:off x="6049963" y="1766888"/>
            <a:ext cx="2452687" cy="4783137"/>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800"/>
              <a:buFont typeface="Times New Roman"/>
              <a:buNone/>
            </a:pPr>
            <a:r>
              <a:rPr b="1" lang="en-US" sz="2800">
                <a:solidFill>
                  <a:srgbClr val="000000"/>
                </a:solidFill>
                <a:latin typeface="Courier New"/>
                <a:ea typeface="Courier New"/>
                <a:cs typeface="Courier New"/>
                <a:sym typeface="Courier New"/>
              </a:rPr>
              <a:t>penup</a:t>
            </a:r>
            <a:r>
              <a:rPr lang="en-US" sz="2800">
                <a:solidFill>
                  <a:srgbClr val="000000"/>
                </a:solidFill>
                <a:latin typeface="Calibri"/>
                <a:ea typeface="Calibri"/>
                <a:cs typeface="Calibri"/>
                <a:sym typeface="Calibri"/>
              </a:rPr>
              <a:t> and </a:t>
            </a:r>
            <a:r>
              <a:rPr b="1" lang="en-US" sz="2800">
                <a:solidFill>
                  <a:srgbClr val="000000"/>
                </a:solidFill>
                <a:latin typeface="Courier New"/>
                <a:ea typeface="Courier New"/>
                <a:cs typeface="Courier New"/>
                <a:sym typeface="Courier New"/>
              </a:rPr>
              <a:t>pendown</a:t>
            </a:r>
            <a:r>
              <a:rPr lang="en-US" sz="2800">
                <a:solidFill>
                  <a:srgbClr val="000000"/>
                </a:solidFill>
                <a:latin typeface="Calibri"/>
                <a:ea typeface="Calibri"/>
                <a:cs typeface="Calibri"/>
                <a:sym typeface="Calibri"/>
              </a:rPr>
              <a:t> control whether or not Turtle draws a line</a:t>
            </a:r>
            <a:endParaRPr/>
          </a:p>
          <a:p>
            <a:pPr indent="0" lvl="0" marL="0" marR="0" rtl="0" algn="l">
              <a:lnSpc>
                <a:spcPct val="100000"/>
              </a:lnSpc>
              <a:spcBef>
                <a:spcPts val="0"/>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Times New Roman"/>
              <a:buNone/>
            </a:pPr>
            <a:r>
              <a:rPr b="1" lang="en-US" sz="2800">
                <a:solidFill>
                  <a:srgbClr val="000000"/>
                </a:solidFill>
                <a:latin typeface="Courier New"/>
                <a:ea typeface="Courier New"/>
                <a:cs typeface="Courier New"/>
                <a:sym typeface="Courier New"/>
              </a:rPr>
              <a:t>setxy </a:t>
            </a:r>
            <a:r>
              <a:rPr lang="en-US" sz="2800">
                <a:solidFill>
                  <a:srgbClr val="000000"/>
                </a:solidFill>
                <a:latin typeface="Calibri"/>
                <a:ea typeface="Calibri"/>
                <a:cs typeface="Calibri"/>
                <a:sym typeface="Calibri"/>
              </a:rPr>
              <a:t>puts the Turtle at a specific location</a:t>
            </a:r>
            <a:endParaRPr/>
          </a:p>
        </p:txBody>
      </p:sp>
      <p:pic>
        <p:nvPicPr>
          <p:cNvPr id="641" name="Google Shape;641;p69"/>
          <p:cNvPicPr preferRelativeResize="0"/>
          <p:nvPr/>
        </p:nvPicPr>
        <p:blipFill rotWithShape="1">
          <a:blip r:embed="rId4">
            <a:alphaModFix/>
          </a:blip>
          <a:srcRect b="0" l="0" r="0" t="0"/>
          <a:stretch/>
        </p:blipFill>
        <p:spPr>
          <a:xfrm>
            <a:off x="8428038" y="1387475"/>
            <a:ext cx="3617912" cy="4248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7" name="Shape 647"/>
        <p:cNvGrpSpPr/>
        <p:nvPr/>
      </p:nvGrpSpPr>
      <p:grpSpPr>
        <a:xfrm>
          <a:off x="0" y="0"/>
          <a:ext cx="0" cy="0"/>
          <a:chOff x="0" y="0"/>
          <a:chExt cx="0" cy="0"/>
        </a:xfrm>
      </p:grpSpPr>
      <p:sp>
        <p:nvSpPr>
          <p:cNvPr id="648" name="Google Shape;648;p70"/>
          <p:cNvSpPr txBox="1"/>
          <p:nvPr>
            <p:ph idx="4294967295" type="title"/>
          </p:nvPr>
        </p:nvSpPr>
        <p:spPr>
          <a:xfrm>
            <a:off x="2560638" y="365125"/>
            <a:ext cx="9509125"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6: Moving around the screen</a:t>
            </a:r>
            <a:endParaRPr/>
          </a:p>
        </p:txBody>
      </p:sp>
      <p:pic>
        <p:nvPicPr>
          <p:cNvPr id="649" name="Google Shape;649;p70"/>
          <p:cNvPicPr preferRelativeResize="0"/>
          <p:nvPr/>
        </p:nvPicPr>
        <p:blipFill rotWithShape="1">
          <a:blip r:embed="rId3">
            <a:alphaModFix/>
          </a:blip>
          <a:srcRect b="0" l="0" r="0" t="0"/>
          <a:stretch/>
        </p:blipFill>
        <p:spPr>
          <a:xfrm>
            <a:off x="3430588" y="2103438"/>
            <a:ext cx="8639175" cy="1038225"/>
          </a:xfrm>
          <a:prstGeom prst="rect">
            <a:avLst/>
          </a:prstGeom>
          <a:noFill/>
          <a:ln>
            <a:noFill/>
          </a:ln>
        </p:spPr>
      </p:pic>
      <p:pic>
        <p:nvPicPr>
          <p:cNvPr id="650" name="Google Shape;650;p70"/>
          <p:cNvPicPr preferRelativeResize="0"/>
          <p:nvPr/>
        </p:nvPicPr>
        <p:blipFill rotWithShape="1">
          <a:blip r:embed="rId4">
            <a:alphaModFix/>
          </a:blip>
          <a:srcRect b="0" l="0" r="0" t="0"/>
          <a:stretch/>
        </p:blipFill>
        <p:spPr>
          <a:xfrm>
            <a:off x="731838" y="2103438"/>
            <a:ext cx="2640012" cy="3101975"/>
          </a:xfrm>
          <a:prstGeom prst="rect">
            <a:avLst/>
          </a:prstGeom>
          <a:noFill/>
          <a:ln>
            <a:noFill/>
          </a:ln>
        </p:spPr>
      </p:pic>
      <p:pic>
        <p:nvPicPr>
          <p:cNvPr id="651" name="Google Shape;651;p70"/>
          <p:cNvPicPr preferRelativeResize="0"/>
          <p:nvPr/>
        </p:nvPicPr>
        <p:blipFill rotWithShape="1">
          <a:blip r:embed="rId5">
            <a:alphaModFix/>
          </a:blip>
          <a:srcRect b="0" l="0" r="0" t="0"/>
          <a:stretch/>
        </p:blipFill>
        <p:spPr>
          <a:xfrm>
            <a:off x="3475038" y="3292475"/>
            <a:ext cx="5795962" cy="1920875"/>
          </a:xfrm>
          <a:prstGeom prst="rect">
            <a:avLst/>
          </a:prstGeom>
          <a:noFill/>
          <a:ln>
            <a:noFill/>
          </a:ln>
        </p:spPr>
      </p:pic>
      <p:sp>
        <p:nvSpPr>
          <p:cNvPr id="652" name="Google Shape;652;p70"/>
          <p:cNvSpPr txBox="1"/>
          <p:nvPr/>
        </p:nvSpPr>
        <p:spPr>
          <a:xfrm>
            <a:off x="2560638" y="1279525"/>
            <a:ext cx="8686800" cy="884238"/>
          </a:xfrm>
          <a:prstGeom prst="rect">
            <a:avLst/>
          </a:prstGeom>
          <a:noFill/>
          <a:ln>
            <a:noFill/>
          </a:ln>
        </p:spPr>
        <p:txBody>
          <a:bodyPr anchorCtr="0" anchor="t" bIns="45000" lIns="90000" spcFirstLastPara="1" rIns="90000" wrap="square" tIns="45000">
            <a:noAutofit/>
          </a:bodyPr>
          <a:lstStyle/>
          <a:p>
            <a:pPr indent="-211138" lvl="0" marL="211138" marR="0" rtl="0" algn="l">
              <a:lnSpc>
                <a:spcPct val="93000"/>
              </a:lnSpc>
              <a:spcBef>
                <a:spcPts val="0"/>
              </a:spcBef>
              <a:spcAft>
                <a:spcPts val="0"/>
              </a:spcAft>
              <a:buClr>
                <a:srgbClr val="000000"/>
              </a:buClr>
              <a:buSzPts val="1260"/>
              <a:buFont typeface="Noto Sans Symbols"/>
              <a:buChar char="●"/>
            </a:pPr>
            <a:r>
              <a:rPr lang="en-US" sz="2800">
                <a:solidFill>
                  <a:srgbClr val="000000"/>
                </a:solidFill>
                <a:latin typeface="Arial"/>
                <a:ea typeface="Arial"/>
                <a:cs typeface="Arial"/>
                <a:sym typeface="Arial"/>
              </a:rPr>
              <a:t>Clean the screen, and then type in the following sequence of commands.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57" name="Shape 657"/>
        <p:cNvGrpSpPr/>
        <p:nvPr/>
      </p:nvGrpSpPr>
      <p:grpSpPr>
        <a:xfrm>
          <a:off x="0" y="0"/>
          <a:ext cx="0" cy="0"/>
          <a:chOff x="0" y="0"/>
          <a:chExt cx="0" cy="0"/>
        </a:xfrm>
      </p:grpSpPr>
      <p:sp>
        <p:nvSpPr>
          <p:cNvPr id="658" name="Google Shape;658;p7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C-1</a:t>
            </a:r>
            <a:endParaRPr/>
          </a:p>
        </p:txBody>
      </p:sp>
      <p:pic>
        <p:nvPicPr>
          <p:cNvPr id="659" name="Google Shape;659;p72"/>
          <p:cNvPicPr preferRelativeResize="0"/>
          <p:nvPr/>
        </p:nvPicPr>
        <p:blipFill rotWithShape="1">
          <a:blip r:embed="rId3">
            <a:alphaModFix/>
          </a:blip>
          <a:srcRect b="0" l="0" r="0" t="0"/>
          <a:stretch/>
        </p:blipFill>
        <p:spPr>
          <a:xfrm>
            <a:off x="731838" y="1943100"/>
            <a:ext cx="8091487" cy="116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7" name="Shape 247"/>
        <p:cNvGrpSpPr/>
        <p:nvPr/>
      </p:nvGrpSpPr>
      <p:grpSpPr>
        <a:xfrm>
          <a:off x="0" y="0"/>
          <a:ext cx="0" cy="0"/>
          <a:chOff x="0" y="0"/>
          <a:chExt cx="0" cy="0"/>
        </a:xfrm>
      </p:grpSpPr>
      <p:sp>
        <p:nvSpPr>
          <p:cNvPr id="248" name="Google Shape;248;p5"/>
          <p:cNvSpPr/>
          <p:nvPr/>
        </p:nvSpPr>
        <p:spPr>
          <a:xfrm>
            <a:off x="633413" y="1820863"/>
            <a:ext cx="10991850" cy="341312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lt1"/>
              </a:buClr>
              <a:buSzPts val="1800"/>
              <a:buFont typeface="Times New Roman"/>
              <a:buNone/>
            </a:pPr>
            <a:r>
              <a:t/>
            </a:r>
            <a:endParaRPr b="1"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Times New Roman"/>
              <a:buNone/>
            </a:pPr>
            <a:r>
              <a:rPr b="0" i="0" lang="en-US" sz="2000" u="none" cap="none" strike="noStrike">
                <a:solidFill>
                  <a:srgbClr val="000000"/>
                </a:solidFill>
                <a:latin typeface="Calibri"/>
                <a:ea typeface="Calibri"/>
                <a:cs typeface="Calibri"/>
                <a:sym typeface="Calibri"/>
              </a:rPr>
              <a:t>If you do not see a black full screen window with questions, (1) click on the </a:t>
            </a:r>
            <a:r>
              <a:rPr b="1" i="0" lang="en-US" sz="2000" u="none" cap="none" strike="noStrike">
                <a:solidFill>
                  <a:srgbClr val="000000"/>
                </a:solidFill>
                <a:latin typeface="Calibri"/>
                <a:ea typeface="Calibri"/>
                <a:cs typeface="Calibri"/>
                <a:sym typeface="Calibri"/>
              </a:rPr>
              <a:t>black icon</a:t>
            </a:r>
            <a:r>
              <a:rPr b="0" i="0" lang="en-US" sz="2000" u="none" cap="none" strike="noStrike">
                <a:solidFill>
                  <a:srgbClr val="000000"/>
                </a:solidFill>
                <a:latin typeface="Calibri"/>
                <a:ea typeface="Calibri"/>
                <a:cs typeface="Calibri"/>
                <a:sym typeface="Calibri"/>
              </a:rPr>
              <a:t> at the bottom of your screen, (2) type </a:t>
            </a:r>
            <a:r>
              <a:rPr b="1" i="0" lang="en-US" sz="2000" u="none" cap="none" strike="noStrike">
                <a:solidFill>
                  <a:srgbClr val="000000"/>
                </a:solidFill>
                <a:latin typeface="Calibri"/>
                <a:ea typeface="Calibri"/>
                <a:cs typeface="Calibri"/>
                <a:sym typeface="Calibri"/>
              </a:rPr>
              <a:t>start</a:t>
            </a:r>
            <a:r>
              <a:rPr b="0" i="0" lang="en-US" sz="2000" u="none" cap="none" strike="noStrike">
                <a:solidFill>
                  <a:srgbClr val="000000"/>
                </a:solidFill>
                <a:latin typeface="Calibri"/>
                <a:ea typeface="Calibri"/>
                <a:cs typeface="Calibri"/>
                <a:sym typeface="Calibri"/>
              </a:rPr>
              <a:t> and (3) hit the </a:t>
            </a:r>
            <a:r>
              <a:rPr b="1" i="0" lang="en-US" sz="2000" u="none" cap="none" strike="noStrike">
                <a:solidFill>
                  <a:srgbClr val="000000"/>
                </a:solidFill>
                <a:latin typeface="Calibri"/>
                <a:ea typeface="Calibri"/>
                <a:cs typeface="Calibri"/>
                <a:sym typeface="Calibri"/>
              </a:rPr>
              <a:t>enter</a:t>
            </a:r>
            <a:r>
              <a:rPr b="0" i="0" lang="en-US" sz="2000" u="none" cap="none" strike="noStrike">
                <a:solidFill>
                  <a:srgbClr val="000000"/>
                </a:solidFill>
                <a:latin typeface="Calibri"/>
                <a:ea typeface="Calibri"/>
                <a:cs typeface="Calibri"/>
                <a:sym typeface="Calibri"/>
              </a:rPr>
              <a:t> key.</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Would you like to load an existing experiment? (y/n)</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y</a:t>
            </a:r>
            <a:endParaRPr/>
          </a:p>
          <a:p>
            <a:pPr indent="0" lvl="0" marL="0" marR="0" rtl="0" algn="l">
              <a:lnSpc>
                <a:spcPct val="100000"/>
              </a:lnSpc>
              <a:spcBef>
                <a:spcPts val="0"/>
              </a:spcBef>
              <a:spcAft>
                <a:spcPts val="0"/>
              </a:spcAft>
              <a:buClr>
                <a:schemeClr val="lt1"/>
              </a:buClr>
              <a:buSzPts val="2000"/>
              <a:buFont typeface="Times New Roman"/>
              <a:buNone/>
            </a:pPr>
            <a:r>
              <a:t/>
            </a:r>
            <a:endParaRPr b="0" i="0" sz="20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Which experiment would you like to load?</a:t>
            </a:r>
            <a:endParaRPr/>
          </a:p>
          <a:p>
            <a:pPr indent="0" lvl="0" marL="0" marR="0" rtl="0" algn="l">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Courier New"/>
                <a:ea typeface="Courier New"/>
                <a:cs typeface="Courier New"/>
                <a:sym typeface="Courier New"/>
              </a:rPr>
              <a:t>&gt; Turtle-YourName</a:t>
            </a:r>
            <a:endParaRPr/>
          </a:p>
          <a:p>
            <a:pPr indent="0" lvl="0" marL="0" marR="0" rtl="0" algn="l">
              <a:lnSpc>
                <a:spcPct val="100000"/>
              </a:lnSpc>
              <a:spcBef>
                <a:spcPts val="0"/>
              </a:spcBef>
              <a:spcAft>
                <a:spcPts val="0"/>
              </a:spcAft>
              <a:buClr>
                <a:schemeClr val="lt1"/>
              </a:buClr>
              <a:buSzPts val="2000"/>
              <a:buFont typeface="Times New Roman"/>
              <a:buNone/>
            </a:pPr>
            <a:r>
              <a:t/>
            </a:r>
            <a:endParaRPr b="1" i="0" sz="2000" u="none" cap="none" strike="noStrike">
              <a:solidFill>
                <a:srgbClr val="000000"/>
              </a:solidFill>
              <a:latin typeface="Courier New"/>
              <a:ea typeface="Courier New"/>
              <a:cs typeface="Courier New"/>
              <a:sym typeface="Courier New"/>
            </a:endParaRPr>
          </a:p>
        </p:txBody>
      </p:sp>
      <p:sp>
        <p:nvSpPr>
          <p:cNvPr id="249" name="Google Shape;249;p5"/>
          <p:cNvSpPr/>
          <p:nvPr/>
        </p:nvSpPr>
        <p:spPr>
          <a:xfrm>
            <a:off x="2651125" y="517525"/>
            <a:ext cx="9404350" cy="1325563"/>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Starting a </a:t>
            </a:r>
            <a:r>
              <a:rPr b="1" i="0" lang="en-US" sz="4400" u="sng" cap="none" strike="noStrike">
                <a:solidFill>
                  <a:srgbClr val="000000"/>
                </a:solidFill>
                <a:latin typeface="Calibri"/>
                <a:ea typeface="Calibri"/>
                <a:cs typeface="Calibri"/>
                <a:sym typeface="Calibri"/>
              </a:rPr>
              <a:t>previously created </a:t>
            </a:r>
            <a:r>
              <a:rPr b="1" i="0" lang="en-US" sz="4400" u="none" cap="none" strike="noStrike">
                <a:solidFill>
                  <a:srgbClr val="000000"/>
                </a:solidFill>
                <a:latin typeface="Calibri"/>
                <a:ea typeface="Calibri"/>
                <a:cs typeface="Calibri"/>
                <a:sym typeface="Calibri"/>
              </a:rPr>
              <a:t>TurtleLogo Project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4" name="Shape 664"/>
        <p:cNvGrpSpPr/>
        <p:nvPr/>
      </p:nvGrpSpPr>
      <p:grpSpPr>
        <a:xfrm>
          <a:off x="0" y="0"/>
          <a:ext cx="0" cy="0"/>
          <a:chOff x="0" y="0"/>
          <a:chExt cx="0" cy="0"/>
        </a:xfrm>
      </p:grpSpPr>
      <p:sp>
        <p:nvSpPr>
          <p:cNvPr id="665" name="Google Shape;665;p7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C-2</a:t>
            </a:r>
            <a:endParaRPr/>
          </a:p>
        </p:txBody>
      </p:sp>
      <p:pic>
        <p:nvPicPr>
          <p:cNvPr id="666" name="Google Shape;666;p74"/>
          <p:cNvPicPr preferRelativeResize="0"/>
          <p:nvPr/>
        </p:nvPicPr>
        <p:blipFill rotWithShape="1">
          <a:blip r:embed="rId3">
            <a:alphaModFix/>
          </a:blip>
          <a:srcRect b="0" l="0" r="0" t="0"/>
          <a:stretch/>
        </p:blipFill>
        <p:spPr>
          <a:xfrm>
            <a:off x="731838" y="1943100"/>
            <a:ext cx="8091487" cy="1165225"/>
          </a:xfrm>
          <a:prstGeom prst="rect">
            <a:avLst/>
          </a:prstGeom>
          <a:noFill/>
          <a:ln>
            <a:noFill/>
          </a:ln>
        </p:spPr>
      </p:pic>
      <p:pic>
        <p:nvPicPr>
          <p:cNvPr id="667" name="Google Shape;667;p74"/>
          <p:cNvPicPr preferRelativeResize="0"/>
          <p:nvPr/>
        </p:nvPicPr>
        <p:blipFill rotWithShape="1">
          <a:blip r:embed="rId4">
            <a:alphaModFix/>
          </a:blip>
          <a:srcRect b="0" l="0" r="0" t="0"/>
          <a:stretch/>
        </p:blipFill>
        <p:spPr>
          <a:xfrm>
            <a:off x="731838" y="1943100"/>
            <a:ext cx="8091487" cy="11652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72" name="Shape 672"/>
        <p:cNvGrpSpPr/>
        <p:nvPr/>
      </p:nvGrpSpPr>
      <p:grpSpPr>
        <a:xfrm>
          <a:off x="0" y="0"/>
          <a:ext cx="0" cy="0"/>
          <a:chOff x="0" y="0"/>
          <a:chExt cx="0" cy="0"/>
        </a:xfrm>
      </p:grpSpPr>
      <p:sp>
        <p:nvSpPr>
          <p:cNvPr id="673" name="Google Shape;673;p76"/>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a:t>
            </a:r>
            <a:endParaRPr/>
          </a:p>
        </p:txBody>
      </p:sp>
      <p:pic>
        <p:nvPicPr>
          <p:cNvPr id="674" name="Google Shape;674;p76"/>
          <p:cNvPicPr preferRelativeResize="0"/>
          <p:nvPr/>
        </p:nvPicPr>
        <p:blipFill rotWithShape="1">
          <a:blip r:embed="rId3">
            <a:alphaModFix/>
          </a:blip>
          <a:srcRect b="0" l="0" r="0" t="0"/>
          <a:stretch/>
        </p:blipFill>
        <p:spPr>
          <a:xfrm>
            <a:off x="731838" y="1943100"/>
            <a:ext cx="8091487" cy="1165225"/>
          </a:xfrm>
          <a:prstGeom prst="rect">
            <a:avLst/>
          </a:prstGeom>
          <a:noFill/>
          <a:ln>
            <a:noFill/>
          </a:ln>
        </p:spPr>
      </p:pic>
      <p:pic>
        <p:nvPicPr>
          <p:cNvPr id="675" name="Google Shape;675;p76"/>
          <p:cNvPicPr preferRelativeResize="0"/>
          <p:nvPr/>
        </p:nvPicPr>
        <p:blipFill rotWithShape="1">
          <a:blip r:embed="rId4">
            <a:alphaModFix/>
          </a:blip>
          <a:srcRect b="0" l="0" r="0" t="0"/>
          <a:stretch/>
        </p:blipFill>
        <p:spPr>
          <a:xfrm>
            <a:off x="731838" y="1943100"/>
            <a:ext cx="8091487" cy="1165225"/>
          </a:xfrm>
          <a:prstGeom prst="rect">
            <a:avLst/>
          </a:prstGeom>
          <a:noFill/>
          <a:ln>
            <a:noFill/>
          </a:ln>
        </p:spPr>
      </p:pic>
      <p:pic>
        <p:nvPicPr>
          <p:cNvPr id="676" name="Google Shape;676;p76"/>
          <p:cNvPicPr preferRelativeResize="0"/>
          <p:nvPr/>
        </p:nvPicPr>
        <p:blipFill rotWithShape="1">
          <a:blip r:embed="rId5">
            <a:alphaModFix/>
          </a:blip>
          <a:srcRect b="0" l="0" r="0" t="0"/>
          <a:stretch/>
        </p:blipFill>
        <p:spPr>
          <a:xfrm>
            <a:off x="731838" y="1943100"/>
            <a:ext cx="8091487" cy="11652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81" name="Shape 681"/>
        <p:cNvGrpSpPr/>
        <p:nvPr/>
      </p:nvGrpSpPr>
      <p:grpSpPr>
        <a:xfrm>
          <a:off x="0" y="0"/>
          <a:ext cx="0" cy="0"/>
          <a:chOff x="0" y="0"/>
          <a:chExt cx="0" cy="0"/>
        </a:xfrm>
      </p:grpSpPr>
      <p:sp>
        <p:nvSpPr>
          <p:cNvPr id="682" name="Google Shape;682;p78"/>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D-1</a:t>
            </a:r>
            <a:endParaRPr/>
          </a:p>
        </p:txBody>
      </p:sp>
      <p:pic>
        <p:nvPicPr>
          <p:cNvPr id="683" name="Google Shape;683;p78"/>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684" name="Google Shape;684;p78"/>
          <p:cNvPicPr preferRelativeResize="0"/>
          <p:nvPr/>
        </p:nvPicPr>
        <p:blipFill rotWithShape="1">
          <a:blip r:embed="rId4">
            <a:alphaModFix/>
          </a:blip>
          <a:srcRect b="0" l="0" r="0" t="0"/>
          <a:stretch/>
        </p:blipFill>
        <p:spPr>
          <a:xfrm>
            <a:off x="731838" y="1930400"/>
            <a:ext cx="9844087" cy="132556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89" name="Shape 689"/>
        <p:cNvGrpSpPr/>
        <p:nvPr/>
      </p:nvGrpSpPr>
      <p:grpSpPr>
        <a:xfrm>
          <a:off x="0" y="0"/>
          <a:ext cx="0" cy="0"/>
          <a:chOff x="0" y="0"/>
          <a:chExt cx="0" cy="0"/>
        </a:xfrm>
      </p:grpSpPr>
      <p:sp>
        <p:nvSpPr>
          <p:cNvPr id="690" name="Google Shape;690;p80"/>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D-2</a:t>
            </a:r>
            <a:endParaRPr/>
          </a:p>
        </p:txBody>
      </p:sp>
      <p:pic>
        <p:nvPicPr>
          <p:cNvPr id="691" name="Google Shape;691;p80"/>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692" name="Google Shape;692;p80"/>
          <p:cNvPicPr preferRelativeResize="0"/>
          <p:nvPr/>
        </p:nvPicPr>
        <p:blipFill rotWithShape="1">
          <a:blip r:embed="rId4">
            <a:alphaModFix/>
          </a:blip>
          <a:srcRect b="0" l="0" r="0" t="0"/>
          <a:stretch/>
        </p:blipFill>
        <p:spPr>
          <a:xfrm>
            <a:off x="731838" y="1930400"/>
            <a:ext cx="8629650" cy="1162050"/>
          </a:xfrm>
          <a:prstGeom prst="rect">
            <a:avLst/>
          </a:prstGeom>
          <a:noFill/>
          <a:ln>
            <a:noFill/>
          </a:ln>
        </p:spPr>
      </p:pic>
      <p:pic>
        <p:nvPicPr>
          <p:cNvPr id="693" name="Google Shape;693;p80"/>
          <p:cNvPicPr preferRelativeResize="0"/>
          <p:nvPr/>
        </p:nvPicPr>
        <p:blipFill rotWithShape="1">
          <a:blip r:embed="rId5">
            <a:alphaModFix/>
          </a:blip>
          <a:srcRect b="0" l="0" r="0" t="0"/>
          <a:stretch/>
        </p:blipFill>
        <p:spPr>
          <a:xfrm>
            <a:off x="731838" y="1930400"/>
            <a:ext cx="8629650" cy="11620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98" name="Shape 698"/>
        <p:cNvGrpSpPr/>
        <p:nvPr/>
      </p:nvGrpSpPr>
      <p:grpSpPr>
        <a:xfrm>
          <a:off x="0" y="0"/>
          <a:ext cx="0" cy="0"/>
          <a:chOff x="0" y="0"/>
          <a:chExt cx="0" cy="0"/>
        </a:xfrm>
      </p:grpSpPr>
      <p:sp>
        <p:nvSpPr>
          <p:cNvPr id="699" name="Google Shape;699;p8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D-3</a:t>
            </a:r>
            <a:endParaRPr/>
          </a:p>
        </p:txBody>
      </p:sp>
      <p:pic>
        <p:nvPicPr>
          <p:cNvPr id="700" name="Google Shape;700;p82"/>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701" name="Google Shape;701;p82"/>
          <p:cNvPicPr preferRelativeResize="0"/>
          <p:nvPr/>
        </p:nvPicPr>
        <p:blipFill rotWithShape="1">
          <a:blip r:embed="rId4">
            <a:alphaModFix/>
          </a:blip>
          <a:srcRect b="0" l="0" r="0" t="0"/>
          <a:stretch/>
        </p:blipFill>
        <p:spPr>
          <a:xfrm>
            <a:off x="731838" y="1930400"/>
            <a:ext cx="8629650" cy="1162050"/>
          </a:xfrm>
          <a:prstGeom prst="rect">
            <a:avLst/>
          </a:prstGeom>
          <a:noFill/>
          <a:ln>
            <a:noFill/>
          </a:ln>
        </p:spPr>
      </p:pic>
      <p:pic>
        <p:nvPicPr>
          <p:cNvPr id="702" name="Google Shape;702;p82"/>
          <p:cNvPicPr preferRelativeResize="0"/>
          <p:nvPr/>
        </p:nvPicPr>
        <p:blipFill rotWithShape="1">
          <a:blip r:embed="rId5">
            <a:alphaModFix/>
          </a:blip>
          <a:srcRect b="0" l="0" r="0" t="0"/>
          <a:stretch/>
        </p:blipFill>
        <p:spPr>
          <a:xfrm>
            <a:off x="731838" y="1930400"/>
            <a:ext cx="8629650" cy="1162050"/>
          </a:xfrm>
          <a:prstGeom prst="rect">
            <a:avLst/>
          </a:prstGeom>
          <a:noFill/>
          <a:ln>
            <a:noFill/>
          </a:ln>
        </p:spPr>
      </p:pic>
      <p:pic>
        <p:nvPicPr>
          <p:cNvPr id="703" name="Google Shape;703;p82"/>
          <p:cNvPicPr preferRelativeResize="0"/>
          <p:nvPr/>
        </p:nvPicPr>
        <p:blipFill rotWithShape="1">
          <a:blip r:embed="rId6">
            <a:alphaModFix/>
          </a:blip>
          <a:srcRect b="0" l="0" r="0" t="0"/>
          <a:stretch/>
        </p:blipFill>
        <p:spPr>
          <a:xfrm>
            <a:off x="731838" y="1931988"/>
            <a:ext cx="8629650" cy="11604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08" name="Shape 708"/>
        <p:cNvGrpSpPr/>
        <p:nvPr/>
      </p:nvGrpSpPr>
      <p:grpSpPr>
        <a:xfrm>
          <a:off x="0" y="0"/>
          <a:ext cx="0" cy="0"/>
          <a:chOff x="0" y="0"/>
          <a:chExt cx="0" cy="0"/>
        </a:xfrm>
      </p:grpSpPr>
      <p:sp>
        <p:nvSpPr>
          <p:cNvPr id="709" name="Google Shape;709;p8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D-4</a:t>
            </a:r>
            <a:endParaRPr/>
          </a:p>
        </p:txBody>
      </p:sp>
      <p:pic>
        <p:nvPicPr>
          <p:cNvPr id="710" name="Google Shape;710;p84"/>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711" name="Google Shape;711;p84"/>
          <p:cNvPicPr preferRelativeResize="0"/>
          <p:nvPr/>
        </p:nvPicPr>
        <p:blipFill rotWithShape="1">
          <a:blip r:embed="rId4">
            <a:alphaModFix/>
          </a:blip>
          <a:srcRect b="0" l="0" r="0" t="0"/>
          <a:stretch/>
        </p:blipFill>
        <p:spPr>
          <a:xfrm>
            <a:off x="731838" y="1930400"/>
            <a:ext cx="8629650" cy="1162050"/>
          </a:xfrm>
          <a:prstGeom prst="rect">
            <a:avLst/>
          </a:prstGeom>
          <a:noFill/>
          <a:ln>
            <a:noFill/>
          </a:ln>
        </p:spPr>
      </p:pic>
      <p:pic>
        <p:nvPicPr>
          <p:cNvPr id="712" name="Google Shape;712;p84"/>
          <p:cNvPicPr preferRelativeResize="0"/>
          <p:nvPr/>
        </p:nvPicPr>
        <p:blipFill rotWithShape="1">
          <a:blip r:embed="rId5">
            <a:alphaModFix/>
          </a:blip>
          <a:srcRect b="0" l="0" r="0" t="0"/>
          <a:stretch/>
        </p:blipFill>
        <p:spPr>
          <a:xfrm>
            <a:off x="731838" y="1930400"/>
            <a:ext cx="8629650" cy="1162050"/>
          </a:xfrm>
          <a:prstGeom prst="rect">
            <a:avLst/>
          </a:prstGeom>
          <a:noFill/>
          <a:ln>
            <a:noFill/>
          </a:ln>
        </p:spPr>
      </p:pic>
      <p:pic>
        <p:nvPicPr>
          <p:cNvPr id="713" name="Google Shape;713;p84"/>
          <p:cNvPicPr preferRelativeResize="0"/>
          <p:nvPr/>
        </p:nvPicPr>
        <p:blipFill rotWithShape="1">
          <a:blip r:embed="rId6">
            <a:alphaModFix/>
          </a:blip>
          <a:srcRect b="0" l="0" r="0" t="0"/>
          <a:stretch/>
        </p:blipFill>
        <p:spPr>
          <a:xfrm>
            <a:off x="731838" y="1920875"/>
            <a:ext cx="8629650" cy="11715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19" name="Shape 719"/>
        <p:cNvGrpSpPr/>
        <p:nvPr/>
      </p:nvGrpSpPr>
      <p:grpSpPr>
        <a:xfrm>
          <a:off x="0" y="0"/>
          <a:ext cx="0" cy="0"/>
          <a:chOff x="0" y="0"/>
          <a:chExt cx="0" cy="0"/>
        </a:xfrm>
      </p:grpSpPr>
      <p:sp>
        <p:nvSpPr>
          <p:cNvPr id="720" name="Google Shape;720;p86"/>
          <p:cNvSpPr/>
          <p:nvPr/>
        </p:nvSpPr>
        <p:spPr>
          <a:xfrm>
            <a:off x="1676400" y="3044825"/>
            <a:ext cx="9713913" cy="1362075"/>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lang="en-US" sz="4400">
                <a:solidFill>
                  <a:srgbClr val="000000"/>
                </a:solidFill>
                <a:latin typeface="Calibri"/>
                <a:ea typeface="Calibri"/>
                <a:cs typeface="Calibri"/>
                <a:sym typeface="Calibri"/>
              </a:rPr>
              <a:t>Lesson 1.3: TurtleLogo Words</a:t>
            </a:r>
            <a:endParaRPr/>
          </a:p>
          <a:p>
            <a:pPr indent="0" lvl="0" marL="0" marR="0" rtl="0" algn="l">
              <a:lnSpc>
                <a:spcPct val="90000"/>
              </a:lnSpc>
              <a:spcBef>
                <a:spcPts val="0"/>
              </a:spcBef>
              <a:spcAft>
                <a:spcPts val="0"/>
              </a:spcAft>
              <a:buClr>
                <a:schemeClr val="lt1"/>
              </a:buClr>
              <a:buSzPts val="4400"/>
              <a:buFont typeface="Times New Roman"/>
              <a:buNone/>
            </a:pPr>
            <a:r>
              <a:t/>
            </a:r>
            <a:endParaRPr b="1" sz="4400">
              <a:solidFill>
                <a:srgbClr val="000000"/>
              </a:solidFill>
              <a:latin typeface="Calibri"/>
              <a:ea typeface="Calibri"/>
              <a:cs typeface="Calibri"/>
              <a:sym typeface="Calibri"/>
            </a:endParaRPr>
          </a:p>
        </p:txBody>
      </p:sp>
      <p:sp>
        <p:nvSpPr>
          <p:cNvPr id="721" name="Google Shape;721;p86"/>
          <p:cNvSpPr/>
          <p:nvPr/>
        </p:nvSpPr>
        <p:spPr>
          <a:xfrm>
            <a:off x="722313" y="2906713"/>
            <a:ext cx="7772400" cy="150018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sz="1800">
              <a:solidFill>
                <a:schemeClr val="lt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26" name="Shape 726"/>
        <p:cNvGrpSpPr/>
        <p:nvPr/>
      </p:nvGrpSpPr>
      <p:grpSpPr>
        <a:xfrm>
          <a:off x="0" y="0"/>
          <a:ext cx="0" cy="0"/>
          <a:chOff x="0" y="0"/>
          <a:chExt cx="0" cy="0"/>
        </a:xfrm>
      </p:grpSpPr>
      <p:sp>
        <p:nvSpPr>
          <p:cNvPr id="727" name="Google Shape;727;p8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1.3 Learning Objectives</a:t>
            </a:r>
            <a:endParaRPr/>
          </a:p>
        </p:txBody>
      </p:sp>
      <p:sp>
        <p:nvSpPr>
          <p:cNvPr id="728" name="Google Shape;728;p87"/>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6695" lvl="0" marL="228600" marR="0" rtl="0" algn="l">
              <a:lnSpc>
                <a:spcPct val="90000"/>
              </a:lnSpc>
              <a:spcBef>
                <a:spcPts val="0"/>
              </a:spcBef>
              <a:spcAft>
                <a:spcPts val="0"/>
              </a:spcAft>
              <a:buClr>
                <a:srgbClr val="000000"/>
              </a:buClr>
              <a:buSzPts val="1440"/>
              <a:buFont typeface="Arial"/>
              <a:buChar char="•"/>
            </a:pPr>
            <a:r>
              <a:rPr lang="en-US" sz="3200">
                <a:solidFill>
                  <a:schemeClr val="dk1"/>
                </a:solidFill>
                <a:latin typeface="Arial"/>
                <a:ea typeface="Arial"/>
                <a:cs typeface="Arial"/>
                <a:sym typeface="Arial"/>
              </a:rPr>
              <a:t>Students will learn how to create loops using the </a:t>
            </a:r>
            <a:r>
              <a:rPr b="1" lang="en-US" sz="3200">
                <a:solidFill>
                  <a:schemeClr val="dk1"/>
                </a:solidFill>
                <a:latin typeface="Arial"/>
                <a:ea typeface="Arial"/>
                <a:cs typeface="Arial"/>
                <a:sym typeface="Arial"/>
              </a:rPr>
              <a:t>repeat </a:t>
            </a:r>
            <a:r>
              <a:rPr lang="en-US" sz="3200">
                <a:solidFill>
                  <a:schemeClr val="dk1"/>
                </a:solidFill>
                <a:latin typeface="Arial"/>
                <a:ea typeface="Arial"/>
                <a:cs typeface="Arial"/>
                <a:sym typeface="Arial"/>
              </a:rPr>
              <a:t>command</a:t>
            </a:r>
            <a:endParaRPr sz="1800">
              <a:solidFill>
                <a:schemeClr val="dk1"/>
              </a:solidFill>
              <a:latin typeface="Arial"/>
              <a:ea typeface="Arial"/>
              <a:cs typeface="Arial"/>
              <a:sym typeface="Arial"/>
            </a:endParaRPr>
          </a:p>
          <a:p>
            <a:pPr indent="-226695" lvl="0" marL="228600" marR="0" rtl="0" algn="l">
              <a:lnSpc>
                <a:spcPct val="90000"/>
              </a:lnSpc>
              <a:spcBef>
                <a:spcPts val="2425"/>
              </a:spcBef>
              <a:spcAft>
                <a:spcPts val="0"/>
              </a:spcAft>
              <a:buClr>
                <a:srgbClr val="000000"/>
              </a:buClr>
              <a:buSzPts val="1440"/>
              <a:buFont typeface="Arial"/>
              <a:buChar char="•"/>
            </a:pPr>
            <a:r>
              <a:rPr lang="en-US" sz="3200">
                <a:solidFill>
                  <a:schemeClr val="dk1"/>
                </a:solidFill>
                <a:latin typeface="Arial"/>
                <a:ea typeface="Arial"/>
                <a:cs typeface="Arial"/>
                <a:sym typeface="Arial"/>
              </a:rPr>
              <a:t>Students will learn how to use the text editor to modify commands and add new ones</a:t>
            </a:r>
            <a:endParaRPr sz="1800">
              <a:solidFill>
                <a:schemeClr val="dk1"/>
              </a:solidFill>
              <a:latin typeface="Arial"/>
              <a:ea typeface="Arial"/>
              <a:cs typeface="Arial"/>
              <a:sym typeface="Arial"/>
            </a:endParaRPr>
          </a:p>
          <a:p>
            <a:pPr indent="-226695" lvl="0" marL="228600" marR="0" rtl="0" algn="l">
              <a:lnSpc>
                <a:spcPct val="90000"/>
              </a:lnSpc>
              <a:spcBef>
                <a:spcPts val="2425"/>
              </a:spcBef>
              <a:spcAft>
                <a:spcPts val="0"/>
              </a:spcAft>
              <a:buClr>
                <a:srgbClr val="000000"/>
              </a:buClr>
              <a:buSzPts val="1440"/>
              <a:buFont typeface="Arial"/>
              <a:buChar char="•"/>
            </a:pPr>
            <a:r>
              <a:rPr lang="en-US" sz="3200">
                <a:solidFill>
                  <a:schemeClr val="dk1"/>
                </a:solidFill>
                <a:latin typeface="Arial"/>
                <a:ea typeface="Arial"/>
                <a:cs typeface="Arial"/>
                <a:sym typeface="Arial"/>
              </a:rPr>
              <a:t>Students will learn how to control the speed of the turtle using the </a:t>
            </a:r>
            <a:r>
              <a:rPr b="1" lang="en-US" sz="3200">
                <a:solidFill>
                  <a:schemeClr val="dk1"/>
                </a:solidFill>
                <a:latin typeface="Arial"/>
                <a:ea typeface="Arial"/>
                <a:cs typeface="Arial"/>
                <a:sym typeface="Arial"/>
              </a:rPr>
              <a:t>wait </a:t>
            </a:r>
            <a:r>
              <a:rPr lang="en-US" sz="3200">
                <a:solidFill>
                  <a:schemeClr val="dk1"/>
                </a:solidFill>
                <a:latin typeface="Arial"/>
                <a:ea typeface="Arial"/>
                <a:cs typeface="Arial"/>
                <a:sym typeface="Arial"/>
              </a:rPr>
              <a:t>command</a:t>
            </a:r>
            <a:endParaRPr sz="180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33" name="Shape 733"/>
        <p:cNvGrpSpPr/>
        <p:nvPr/>
      </p:nvGrpSpPr>
      <p:grpSpPr>
        <a:xfrm>
          <a:off x="0" y="0"/>
          <a:ext cx="0" cy="0"/>
          <a:chOff x="0" y="0"/>
          <a:chExt cx="0" cy="0"/>
        </a:xfrm>
      </p:grpSpPr>
      <p:pic>
        <p:nvPicPr>
          <p:cNvPr id="734" name="Google Shape;734;p88"/>
          <p:cNvPicPr preferRelativeResize="0"/>
          <p:nvPr/>
        </p:nvPicPr>
        <p:blipFill rotWithShape="1">
          <a:blip r:embed="rId3">
            <a:alphaModFix/>
          </a:blip>
          <a:srcRect b="0" l="0" r="0" t="0"/>
          <a:stretch/>
        </p:blipFill>
        <p:spPr>
          <a:xfrm>
            <a:off x="715963" y="1566863"/>
            <a:ext cx="10758486" cy="4175125"/>
          </a:xfrm>
          <a:prstGeom prst="rect">
            <a:avLst/>
          </a:prstGeom>
          <a:noFill/>
          <a:ln>
            <a:noFill/>
          </a:ln>
        </p:spPr>
      </p:pic>
      <p:sp>
        <p:nvSpPr>
          <p:cNvPr id="735" name="Google Shape;735;p88"/>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2: Code Comparison</a:t>
            </a:r>
            <a:endParaRPr/>
          </a:p>
        </p:txBody>
      </p:sp>
      <p:pic>
        <p:nvPicPr>
          <p:cNvPr id="736" name="Google Shape;736;p88"/>
          <p:cNvPicPr preferRelativeResize="0"/>
          <p:nvPr/>
        </p:nvPicPr>
        <p:blipFill rotWithShape="1">
          <a:blip r:embed="rId4">
            <a:alphaModFix/>
          </a:blip>
          <a:srcRect b="0" l="0" r="0" t="0"/>
          <a:stretch/>
        </p:blipFill>
        <p:spPr>
          <a:xfrm>
            <a:off x="2286000" y="4479925"/>
            <a:ext cx="9051925" cy="109696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41" name="Shape 741"/>
        <p:cNvGrpSpPr/>
        <p:nvPr/>
      </p:nvGrpSpPr>
      <p:grpSpPr>
        <a:xfrm>
          <a:off x="0" y="0"/>
          <a:ext cx="0" cy="0"/>
          <a:chOff x="0" y="0"/>
          <a:chExt cx="0" cy="0"/>
        </a:xfrm>
      </p:grpSpPr>
      <p:sp>
        <p:nvSpPr>
          <p:cNvPr id="742" name="Google Shape;742;p90"/>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3: Understanding </a:t>
            </a:r>
            <a:r>
              <a:rPr b="1" lang="en-US" sz="4400">
                <a:latin typeface="Courier New"/>
                <a:ea typeface="Courier New"/>
                <a:cs typeface="Courier New"/>
                <a:sym typeface="Courier New"/>
              </a:rPr>
              <a:t>repeat</a:t>
            </a:r>
            <a:endParaRPr/>
          </a:p>
        </p:txBody>
      </p:sp>
      <p:sp>
        <p:nvSpPr>
          <p:cNvPr id="743" name="Google Shape;743;p90"/>
          <p:cNvSpPr txBox="1"/>
          <p:nvPr/>
        </p:nvSpPr>
        <p:spPr>
          <a:xfrm>
            <a:off x="803275" y="1500188"/>
            <a:ext cx="10515600" cy="4351337"/>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This is option C</a:t>
            </a:r>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Leave spaces between each word to make sure the Turtle understands the commands</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p:txBody>
      </p:sp>
      <p:pic>
        <p:nvPicPr>
          <p:cNvPr id="744" name="Google Shape;744;p90"/>
          <p:cNvPicPr preferRelativeResize="0"/>
          <p:nvPr/>
        </p:nvPicPr>
        <p:blipFill rotWithShape="1">
          <a:blip r:embed="rId3">
            <a:alphaModFix/>
          </a:blip>
          <a:srcRect b="0" l="0" r="0" t="0"/>
          <a:stretch/>
        </p:blipFill>
        <p:spPr>
          <a:xfrm>
            <a:off x="838200" y="3578225"/>
            <a:ext cx="8047038" cy="3143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4" name="Shape 254"/>
        <p:cNvGrpSpPr/>
        <p:nvPr/>
      </p:nvGrpSpPr>
      <p:grpSpPr>
        <a:xfrm>
          <a:off x="0" y="0"/>
          <a:ext cx="0" cy="0"/>
          <a:chOff x="0" y="0"/>
          <a:chExt cx="0" cy="0"/>
        </a:xfrm>
      </p:grpSpPr>
      <p:sp>
        <p:nvSpPr>
          <p:cNvPr id="255" name="Google Shape;255;p6"/>
          <p:cNvSpPr/>
          <p:nvPr/>
        </p:nvSpPr>
        <p:spPr>
          <a:xfrm>
            <a:off x="9220200" y="4633913"/>
            <a:ext cx="2971800" cy="912812"/>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Calibri"/>
                <a:ea typeface="Calibri"/>
                <a:cs typeface="Calibri"/>
                <a:sym typeface="Calibri"/>
              </a:rPr>
              <a:t>The black Q&amp;A screen is running in the terminal window </a:t>
            </a:r>
            <a:r>
              <a:rPr b="1" i="0" lang="en-US" sz="1800" u="none" cap="none" strike="noStrike">
                <a:solidFill>
                  <a:srgbClr val="000000"/>
                </a:solidFill>
                <a:latin typeface="Calibri"/>
                <a:ea typeface="Calibri"/>
                <a:cs typeface="Calibri"/>
                <a:sym typeface="Calibri"/>
              </a:rPr>
              <a:t>“MATE Terminal”</a:t>
            </a:r>
            <a:endParaRPr/>
          </a:p>
        </p:txBody>
      </p:sp>
      <p:pic>
        <p:nvPicPr>
          <p:cNvPr id="256" name="Google Shape;256;p6"/>
          <p:cNvPicPr preferRelativeResize="0"/>
          <p:nvPr/>
        </p:nvPicPr>
        <p:blipFill rotWithShape="1">
          <a:blip r:embed="rId3">
            <a:alphaModFix/>
          </a:blip>
          <a:srcRect b="0" l="0" r="0" t="0"/>
          <a:stretch/>
        </p:blipFill>
        <p:spPr>
          <a:xfrm>
            <a:off x="4267200" y="4606925"/>
            <a:ext cx="4829175" cy="1790700"/>
          </a:xfrm>
          <a:prstGeom prst="rect">
            <a:avLst/>
          </a:prstGeom>
          <a:noFill/>
          <a:ln>
            <a:noFill/>
          </a:ln>
        </p:spPr>
      </p:pic>
      <p:cxnSp>
        <p:nvCxnSpPr>
          <p:cNvPr id="257" name="Google Shape;257;p6"/>
          <p:cNvCxnSpPr/>
          <p:nvPr/>
        </p:nvCxnSpPr>
        <p:spPr>
          <a:xfrm flipH="1">
            <a:off x="8145438" y="5502275"/>
            <a:ext cx="1463700" cy="581100"/>
          </a:xfrm>
          <a:prstGeom prst="bentConnector3">
            <a:avLst>
              <a:gd fmla="val 49948" name="adj1"/>
            </a:avLst>
          </a:prstGeom>
          <a:noFill/>
          <a:ln cap="flat" cmpd="sng" w="57225">
            <a:solidFill>
              <a:srgbClr val="4472C4"/>
            </a:solidFill>
            <a:prstDash val="solid"/>
            <a:miter lim="800000"/>
            <a:headEnd len="med" w="med" type="none"/>
            <a:tailEnd len="med" w="med" type="triangle"/>
          </a:ln>
        </p:spPr>
      </p:cxnSp>
      <p:sp>
        <p:nvSpPr>
          <p:cNvPr id="258" name="Google Shape;258;p6"/>
          <p:cNvSpPr/>
          <p:nvPr/>
        </p:nvSpPr>
        <p:spPr>
          <a:xfrm>
            <a:off x="3435350" y="304800"/>
            <a:ext cx="8229600" cy="1143000"/>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The Q&amp;A screen</a:t>
            </a:r>
            <a:endParaRPr/>
          </a:p>
        </p:txBody>
      </p:sp>
      <p:pic>
        <p:nvPicPr>
          <p:cNvPr id="259" name="Google Shape;259;p6"/>
          <p:cNvPicPr preferRelativeResize="0"/>
          <p:nvPr/>
        </p:nvPicPr>
        <p:blipFill rotWithShape="1">
          <a:blip r:embed="rId4">
            <a:alphaModFix/>
          </a:blip>
          <a:srcRect b="46125" l="0" r="9127" t="0"/>
          <a:stretch/>
        </p:blipFill>
        <p:spPr>
          <a:xfrm>
            <a:off x="304800" y="1362075"/>
            <a:ext cx="8915400" cy="2971800"/>
          </a:xfrm>
          <a:prstGeom prst="rect">
            <a:avLst/>
          </a:prstGeom>
          <a:noFill/>
          <a:ln>
            <a:noFill/>
          </a:ln>
        </p:spPr>
      </p:pic>
      <p:sp>
        <p:nvSpPr>
          <p:cNvPr id="260" name="Google Shape;260;p6"/>
          <p:cNvSpPr/>
          <p:nvPr/>
        </p:nvSpPr>
        <p:spPr>
          <a:xfrm>
            <a:off x="327025" y="4402138"/>
            <a:ext cx="3714750" cy="1462087"/>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Calibri"/>
                <a:ea typeface="Calibri"/>
                <a:cs typeface="Calibri"/>
                <a:sym typeface="Calibri"/>
              </a:rPr>
              <a:t>If the Q&amp;A screen disappears, or you type the wrong answers and need to start over,  type </a:t>
            </a:r>
            <a:endParaRPr/>
          </a:p>
          <a:p>
            <a:pPr indent="0" lvl="0" marL="0" marR="0" rtl="0" algn="l">
              <a:lnSpc>
                <a:spcPct val="100000"/>
              </a:lnSpc>
              <a:spcBef>
                <a:spcPts val="0"/>
              </a:spcBef>
              <a:spcAft>
                <a:spcPts val="0"/>
              </a:spcAft>
              <a:buClr>
                <a:srgbClr val="000000"/>
              </a:buClr>
              <a:buSzPts val="1800"/>
              <a:buFont typeface="Times New Roman"/>
              <a:buNone/>
            </a:pPr>
            <a:r>
              <a:rPr b="1" i="0" lang="en-US" sz="1800" u="none" cap="none" strike="noStrike">
                <a:solidFill>
                  <a:srgbClr val="000000"/>
                </a:solidFill>
                <a:latin typeface="Calibri"/>
                <a:ea typeface="Calibri"/>
                <a:cs typeface="Calibri"/>
                <a:sym typeface="Calibri"/>
              </a:rPr>
              <a:t>CTRL-ALT-T </a:t>
            </a:r>
            <a:r>
              <a:rPr b="0" i="0" lang="en-US" sz="1800" u="none" cap="none" strike="noStrike">
                <a:solidFill>
                  <a:srgbClr val="000000"/>
                </a:solidFill>
                <a:latin typeface="Calibri"/>
                <a:ea typeface="Calibri"/>
                <a:cs typeface="Calibri"/>
                <a:sym typeface="Calibri"/>
              </a:rPr>
              <a:t>to open a new terminal window and then type </a:t>
            </a:r>
            <a:r>
              <a:rPr b="1" i="0" lang="en-US" sz="1800" u="none" cap="none" strike="noStrike">
                <a:solidFill>
                  <a:srgbClr val="000000"/>
                </a:solidFill>
                <a:latin typeface="Calibri"/>
                <a:ea typeface="Calibri"/>
                <a:cs typeface="Calibri"/>
                <a:sym typeface="Calibri"/>
              </a:rPr>
              <a:t>start</a:t>
            </a:r>
            <a:endParaRPr/>
          </a:p>
        </p:txBody>
      </p:sp>
      <p:sp>
        <p:nvSpPr>
          <p:cNvPr id="261" name="Google Shape;261;p6"/>
          <p:cNvSpPr/>
          <p:nvPr/>
        </p:nvSpPr>
        <p:spPr>
          <a:xfrm>
            <a:off x="9601200" y="2606675"/>
            <a:ext cx="1801813" cy="173672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Calibri"/>
                <a:ea typeface="Calibri"/>
                <a:cs typeface="Calibri"/>
                <a:sym typeface="Calibri"/>
              </a:rPr>
              <a:t>If you mouse towards the bottom of the screen, it will bring up a row of icons</a:t>
            </a:r>
            <a:endParaRPr/>
          </a:p>
        </p:txBody>
      </p:sp>
      <p:cxnSp>
        <p:nvCxnSpPr>
          <p:cNvPr id="262" name="Google Shape;262;p6"/>
          <p:cNvCxnSpPr/>
          <p:nvPr/>
        </p:nvCxnSpPr>
        <p:spPr>
          <a:xfrm flipH="1">
            <a:off x="6880113" y="4298950"/>
            <a:ext cx="2605200" cy="669900"/>
          </a:xfrm>
          <a:prstGeom prst="bentConnector3">
            <a:avLst>
              <a:gd fmla="val 49947" name="adj1"/>
            </a:avLst>
          </a:prstGeom>
          <a:noFill/>
          <a:ln cap="flat" cmpd="sng" w="57225">
            <a:solidFill>
              <a:srgbClr val="4472C4"/>
            </a:solidFill>
            <a:prstDash val="solid"/>
            <a:miter lim="800000"/>
            <a:headEnd len="med" w="med" type="none"/>
            <a:tailEnd len="med" w="med" type="triangle"/>
          </a:ln>
        </p:spPr>
      </p:cxnSp>
      <p:sp>
        <p:nvSpPr>
          <p:cNvPr id="263" name="Google Shape;263;p6"/>
          <p:cNvSpPr/>
          <p:nvPr/>
        </p:nvSpPr>
        <p:spPr>
          <a:xfrm rot="-5400000">
            <a:off x="6253163" y="4281488"/>
            <a:ext cx="877887" cy="2205037"/>
          </a:xfrm>
          <a:prstGeom prst="rightBrace">
            <a:avLst>
              <a:gd fmla="val 0" name="adj1"/>
              <a:gd fmla="val 54407" name="adj2"/>
            </a:avLst>
          </a:prstGeom>
          <a:noFill/>
          <a:ln cap="flat" cmpd="sng" w="38150">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49" name="Shape 749"/>
        <p:cNvGrpSpPr/>
        <p:nvPr/>
      </p:nvGrpSpPr>
      <p:grpSpPr>
        <a:xfrm>
          <a:off x="0" y="0"/>
          <a:ext cx="0" cy="0"/>
          <a:chOff x="0" y="0"/>
          <a:chExt cx="0" cy="0"/>
        </a:xfrm>
      </p:grpSpPr>
      <p:sp>
        <p:nvSpPr>
          <p:cNvPr id="750" name="Google Shape;750;p91"/>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3:Understanding </a:t>
            </a:r>
            <a:r>
              <a:rPr b="1" lang="en-US" sz="4400">
                <a:latin typeface="Courier New"/>
                <a:ea typeface="Courier New"/>
                <a:cs typeface="Courier New"/>
                <a:sym typeface="Courier New"/>
              </a:rPr>
              <a:t>repeat</a:t>
            </a:r>
            <a:endParaRPr/>
          </a:p>
        </p:txBody>
      </p:sp>
      <p:pic>
        <p:nvPicPr>
          <p:cNvPr id="751" name="Google Shape;751;p91"/>
          <p:cNvPicPr preferRelativeResize="0"/>
          <p:nvPr/>
        </p:nvPicPr>
        <p:blipFill rotWithShape="1">
          <a:blip r:embed="rId3">
            <a:alphaModFix/>
          </a:blip>
          <a:srcRect b="0" l="0" r="0" t="0"/>
          <a:stretch/>
        </p:blipFill>
        <p:spPr>
          <a:xfrm>
            <a:off x="731838" y="2193925"/>
            <a:ext cx="9051925" cy="1096963"/>
          </a:xfrm>
          <a:prstGeom prst="rect">
            <a:avLst/>
          </a:prstGeom>
          <a:noFill/>
          <a:ln>
            <a:noFill/>
          </a:ln>
        </p:spPr>
      </p:pic>
      <p:sp>
        <p:nvSpPr>
          <p:cNvPr id="752" name="Google Shape;752;p91"/>
          <p:cNvSpPr txBox="1"/>
          <p:nvPr/>
        </p:nvSpPr>
        <p:spPr>
          <a:xfrm>
            <a:off x="731838" y="1371600"/>
            <a:ext cx="10515600" cy="884238"/>
          </a:xfrm>
          <a:prstGeom prst="rect">
            <a:avLst/>
          </a:prstGeom>
          <a:noFill/>
          <a:ln>
            <a:noFill/>
          </a:ln>
        </p:spPr>
        <p:txBody>
          <a:bodyPr anchorCtr="0" anchor="t" bIns="45000" lIns="90000" spcFirstLastPara="1" rIns="90000" wrap="square" tIns="45000">
            <a:noAutofit/>
          </a:bodyPr>
          <a:lstStyle/>
          <a:p>
            <a:pPr indent="-211138" lvl="0" marL="211138" marR="0" rtl="0" algn="l">
              <a:lnSpc>
                <a:spcPct val="93000"/>
              </a:lnSpc>
              <a:spcBef>
                <a:spcPts val="0"/>
              </a:spcBef>
              <a:spcAft>
                <a:spcPts val="0"/>
              </a:spcAft>
              <a:buClr>
                <a:srgbClr val="000000"/>
              </a:buClr>
              <a:buSzPts val="1260"/>
              <a:buFont typeface="Noto Sans Symbols"/>
              <a:buChar char="●"/>
            </a:pPr>
            <a:r>
              <a:rPr lang="en-US" sz="2800">
                <a:solidFill>
                  <a:srgbClr val="000000"/>
                </a:solidFill>
                <a:latin typeface="Calibri"/>
                <a:ea typeface="Calibri"/>
                <a:cs typeface="Calibri"/>
                <a:sym typeface="Calibri"/>
              </a:rPr>
              <a:t>Use the </a:t>
            </a:r>
            <a:r>
              <a:rPr b="1" lang="en-US" sz="2800">
                <a:solidFill>
                  <a:srgbClr val="000000"/>
                </a:solidFill>
                <a:latin typeface="Courier New"/>
                <a:ea typeface="Courier New"/>
                <a:cs typeface="Courier New"/>
                <a:sym typeface="Courier New"/>
              </a:rPr>
              <a:t>repeat</a:t>
            </a:r>
            <a:r>
              <a:rPr lang="en-US" sz="2800">
                <a:solidFill>
                  <a:srgbClr val="000000"/>
                </a:solidFill>
                <a:latin typeface="Calibri"/>
                <a:ea typeface="Calibri"/>
                <a:cs typeface="Calibri"/>
                <a:sym typeface="Calibri"/>
              </a:rPr>
              <a:t> word to draw an equilateral triangle with sides that are 100 steps long.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57" name="Shape 757"/>
        <p:cNvGrpSpPr/>
        <p:nvPr/>
      </p:nvGrpSpPr>
      <p:grpSpPr>
        <a:xfrm>
          <a:off x="0" y="0"/>
          <a:ext cx="0" cy="0"/>
          <a:chOff x="0" y="0"/>
          <a:chExt cx="0" cy="0"/>
        </a:xfrm>
      </p:grpSpPr>
      <p:sp>
        <p:nvSpPr>
          <p:cNvPr id="758" name="Google Shape;758;p93"/>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4: Using the Pluma editor</a:t>
            </a:r>
            <a:endParaRPr/>
          </a:p>
        </p:txBody>
      </p:sp>
      <p:pic>
        <p:nvPicPr>
          <p:cNvPr id="759" name="Google Shape;759;p93"/>
          <p:cNvPicPr preferRelativeResize="0"/>
          <p:nvPr/>
        </p:nvPicPr>
        <p:blipFill rotWithShape="1">
          <a:blip r:embed="rId3">
            <a:alphaModFix/>
          </a:blip>
          <a:srcRect b="0" l="0" r="0" t="0"/>
          <a:stretch/>
        </p:blipFill>
        <p:spPr>
          <a:xfrm>
            <a:off x="588963" y="1690688"/>
            <a:ext cx="6167437" cy="4351337"/>
          </a:xfrm>
          <a:prstGeom prst="rect">
            <a:avLst/>
          </a:prstGeom>
          <a:noFill/>
          <a:ln>
            <a:noFill/>
          </a:ln>
        </p:spPr>
      </p:pic>
      <p:pic>
        <p:nvPicPr>
          <p:cNvPr id="760" name="Google Shape;760;p93"/>
          <p:cNvPicPr preferRelativeResize="0"/>
          <p:nvPr/>
        </p:nvPicPr>
        <p:blipFill rotWithShape="1">
          <a:blip r:embed="rId4">
            <a:alphaModFix/>
          </a:blip>
          <a:srcRect b="0" l="0" r="0" t="0"/>
          <a:stretch/>
        </p:blipFill>
        <p:spPr>
          <a:xfrm>
            <a:off x="7132638" y="1690688"/>
            <a:ext cx="4924425" cy="2990850"/>
          </a:xfrm>
          <a:prstGeom prst="rect">
            <a:avLst/>
          </a:prstGeom>
          <a:noFill/>
          <a:ln>
            <a:noFill/>
          </a:ln>
        </p:spPr>
      </p:pic>
      <p:cxnSp>
        <p:nvCxnSpPr>
          <p:cNvPr id="761" name="Google Shape;761;p93"/>
          <p:cNvCxnSpPr/>
          <p:nvPr/>
        </p:nvCxnSpPr>
        <p:spPr>
          <a:xfrm flipH="1">
            <a:off x="2414675" y="2773363"/>
            <a:ext cx="5106900" cy="773100"/>
          </a:xfrm>
          <a:prstGeom prst="bentConnector3">
            <a:avLst>
              <a:gd fmla="val 49982" name="adj1"/>
            </a:avLst>
          </a:prstGeom>
          <a:noFill/>
          <a:ln cap="flat" cmpd="sng" w="57225">
            <a:solidFill>
              <a:srgbClr val="4472C4"/>
            </a:solidFill>
            <a:prstDash val="solid"/>
            <a:miter lim="800000"/>
            <a:headEnd len="med" w="med" type="none"/>
            <a:tailEnd len="med" w="med" type="triangle"/>
          </a:ln>
        </p:spPr>
      </p:cxnSp>
      <p:cxnSp>
        <p:nvCxnSpPr>
          <p:cNvPr id="762" name="Google Shape;762;p93"/>
          <p:cNvCxnSpPr/>
          <p:nvPr/>
        </p:nvCxnSpPr>
        <p:spPr>
          <a:xfrm rot="10800000">
            <a:off x="3529038" y="3008413"/>
            <a:ext cx="3870300" cy="546000"/>
          </a:xfrm>
          <a:prstGeom prst="bentConnector3">
            <a:avLst>
              <a:gd fmla="val 49972" name="adj1"/>
            </a:avLst>
          </a:prstGeom>
          <a:noFill/>
          <a:ln cap="flat" cmpd="sng" w="57225">
            <a:solidFill>
              <a:srgbClr val="4472C4"/>
            </a:solidFill>
            <a:prstDash val="solid"/>
            <a:miter lim="800000"/>
            <a:headEnd len="med" w="med" type="none"/>
            <a:tailEnd len="med" w="med" type="triangle"/>
          </a:ln>
        </p:spPr>
      </p:cxnSp>
      <p:cxnSp>
        <p:nvCxnSpPr>
          <p:cNvPr id="763" name="Google Shape;763;p93"/>
          <p:cNvCxnSpPr/>
          <p:nvPr/>
        </p:nvCxnSpPr>
        <p:spPr>
          <a:xfrm flipH="1">
            <a:off x="6080150" y="4324350"/>
            <a:ext cx="1355700" cy="1097100"/>
          </a:xfrm>
          <a:prstGeom prst="bentConnector3">
            <a:avLst>
              <a:gd fmla="val 49945" name="adj1"/>
            </a:avLst>
          </a:prstGeom>
          <a:noFill/>
          <a:ln cap="flat" cmpd="sng" w="57225">
            <a:solidFill>
              <a:srgbClr val="4472C4"/>
            </a:solidFill>
            <a:prstDash val="solid"/>
            <a:miter lim="800000"/>
            <a:headEnd len="med" w="med" type="none"/>
            <a:tailEnd len="med" w="med" type="triangle"/>
          </a:ln>
        </p:spPr>
      </p:cxnSp>
      <p:pic>
        <p:nvPicPr>
          <p:cNvPr id="764" name="Google Shape;764;p93"/>
          <p:cNvPicPr preferRelativeResize="0"/>
          <p:nvPr/>
        </p:nvPicPr>
        <p:blipFill rotWithShape="1">
          <a:blip r:embed="rId5">
            <a:alphaModFix/>
          </a:blip>
          <a:srcRect b="0" l="0" r="0" t="0"/>
          <a:stretch/>
        </p:blipFill>
        <p:spPr>
          <a:xfrm>
            <a:off x="7131050" y="5080000"/>
            <a:ext cx="4629150" cy="990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69" name="Shape 769"/>
        <p:cNvGrpSpPr/>
        <p:nvPr/>
      </p:nvGrpSpPr>
      <p:grpSpPr>
        <a:xfrm>
          <a:off x="0" y="0"/>
          <a:ext cx="0" cy="0"/>
          <a:chOff x="0" y="0"/>
          <a:chExt cx="0" cy="0"/>
        </a:xfrm>
      </p:grpSpPr>
      <p:sp>
        <p:nvSpPr>
          <p:cNvPr id="770" name="Google Shape;770;p9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4: Finding the TurtleWords.txt</a:t>
            </a:r>
            <a:br>
              <a:rPr b="1" lang="en-US" sz="4400">
                <a:latin typeface="Calibri"/>
                <a:ea typeface="Calibri"/>
                <a:cs typeface="Calibri"/>
                <a:sym typeface="Calibri"/>
              </a:rPr>
            </a:br>
            <a:r>
              <a:rPr b="1" lang="en-US" sz="4400">
                <a:latin typeface="Calibri"/>
                <a:ea typeface="Calibri"/>
                <a:cs typeface="Calibri"/>
                <a:sym typeface="Calibri"/>
              </a:rPr>
              <a:t>File</a:t>
            </a:r>
            <a:endParaRPr/>
          </a:p>
        </p:txBody>
      </p:sp>
      <p:pic>
        <p:nvPicPr>
          <p:cNvPr id="771" name="Google Shape;771;p94"/>
          <p:cNvPicPr preferRelativeResize="0"/>
          <p:nvPr/>
        </p:nvPicPr>
        <p:blipFill rotWithShape="1">
          <a:blip r:embed="rId3">
            <a:alphaModFix/>
          </a:blip>
          <a:srcRect b="0" l="0" r="0" t="0"/>
          <a:stretch/>
        </p:blipFill>
        <p:spPr>
          <a:xfrm>
            <a:off x="731838" y="2197100"/>
            <a:ext cx="9051925" cy="10953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76" name="Shape 776"/>
        <p:cNvGrpSpPr/>
        <p:nvPr/>
      </p:nvGrpSpPr>
      <p:grpSpPr>
        <a:xfrm>
          <a:off x="0" y="0"/>
          <a:ext cx="0" cy="0"/>
          <a:chOff x="0" y="0"/>
          <a:chExt cx="0" cy="0"/>
        </a:xfrm>
      </p:grpSpPr>
      <p:sp>
        <p:nvSpPr>
          <p:cNvPr id="777" name="Google Shape;777;p96"/>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5: Loading the edited file</a:t>
            </a:r>
            <a:endParaRPr/>
          </a:p>
        </p:txBody>
      </p:sp>
      <p:pic>
        <p:nvPicPr>
          <p:cNvPr id="778" name="Google Shape;778;p96"/>
          <p:cNvPicPr preferRelativeResize="0"/>
          <p:nvPr/>
        </p:nvPicPr>
        <p:blipFill rotWithShape="1">
          <a:blip r:embed="rId3">
            <a:alphaModFix/>
          </a:blip>
          <a:srcRect b="0" l="0" r="0" t="0"/>
          <a:stretch/>
        </p:blipFill>
        <p:spPr>
          <a:xfrm>
            <a:off x="549275" y="1825625"/>
            <a:ext cx="5591175" cy="3937000"/>
          </a:xfrm>
          <a:prstGeom prst="rect">
            <a:avLst/>
          </a:prstGeom>
          <a:noFill/>
          <a:ln>
            <a:noFill/>
          </a:ln>
        </p:spPr>
      </p:pic>
      <p:sp>
        <p:nvSpPr>
          <p:cNvPr id="779" name="Google Shape;779;p96"/>
          <p:cNvSpPr txBox="1"/>
          <p:nvPr/>
        </p:nvSpPr>
        <p:spPr>
          <a:xfrm>
            <a:off x="6294438" y="1825625"/>
            <a:ext cx="5059362" cy="4351338"/>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After you </a:t>
            </a:r>
            <a:r>
              <a:rPr b="1" lang="en-US" sz="2800">
                <a:solidFill>
                  <a:srgbClr val="000000"/>
                </a:solidFill>
                <a:latin typeface="Calibri"/>
                <a:ea typeface="Calibri"/>
                <a:cs typeface="Calibri"/>
                <a:sym typeface="Calibri"/>
              </a:rPr>
              <a:t>Open</a:t>
            </a:r>
            <a:r>
              <a:rPr lang="en-US" sz="2800">
                <a:solidFill>
                  <a:srgbClr val="000000"/>
                </a:solidFill>
                <a:latin typeface="Calibri"/>
                <a:ea typeface="Calibri"/>
                <a:cs typeface="Calibri"/>
                <a:sym typeface="Calibri"/>
              </a:rPr>
              <a:t> the file, its name should appear in the Command Center input area</a:t>
            </a:r>
            <a:endParaRPr/>
          </a:p>
          <a:p>
            <a:pPr indent="0" lvl="0" marL="0" marR="0" rtl="0" algn="l">
              <a:lnSpc>
                <a:spcPct val="90000"/>
              </a:lnSpc>
              <a:spcBef>
                <a:spcPts val="1425"/>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0" lvl="0" marL="0" marR="0" rtl="0" algn="l">
              <a:lnSpc>
                <a:spcPct val="90000"/>
              </a:lnSpc>
              <a:spcBef>
                <a:spcPts val="1425"/>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Click </a:t>
            </a:r>
            <a:r>
              <a:rPr b="1" lang="en-US" sz="2800">
                <a:solidFill>
                  <a:srgbClr val="000000"/>
                </a:solidFill>
                <a:latin typeface="Calibri"/>
                <a:ea typeface="Calibri"/>
                <a:cs typeface="Calibri"/>
                <a:sym typeface="Calibri"/>
              </a:rPr>
              <a:t>load </a:t>
            </a:r>
            <a:r>
              <a:rPr lang="en-US" sz="2800">
                <a:solidFill>
                  <a:srgbClr val="000000"/>
                </a:solidFill>
                <a:latin typeface="Calibri"/>
                <a:ea typeface="Calibri"/>
                <a:cs typeface="Calibri"/>
                <a:sym typeface="Calibri"/>
              </a:rPr>
              <a:t>button to add the words in TurtleWords.txt to your dictionary </a:t>
            </a:r>
            <a:endParaRPr/>
          </a:p>
          <a:p>
            <a:pPr indent="0" lvl="0" marL="0" marR="0" rtl="0" algn="l">
              <a:lnSpc>
                <a:spcPct val="90000"/>
              </a:lnSpc>
              <a:spcBef>
                <a:spcPts val="1425"/>
              </a:spcBef>
              <a:spcAft>
                <a:spcPts val="0"/>
              </a:spcAft>
              <a:buClr>
                <a:srgbClr val="000000"/>
              </a:buClr>
              <a:buSzPts val="2800"/>
              <a:buFont typeface="Times New Roman"/>
              <a:buNone/>
            </a:pP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Try running the word </a:t>
            </a:r>
            <a:r>
              <a:rPr b="1" lang="en-US" sz="2800">
                <a:solidFill>
                  <a:srgbClr val="000000"/>
                </a:solidFill>
                <a:latin typeface="Courier New"/>
                <a:ea typeface="Courier New"/>
                <a:cs typeface="Courier New"/>
                <a:sym typeface="Courier New"/>
              </a:rPr>
              <a:t>box</a:t>
            </a:r>
            <a:endParaRPr/>
          </a:p>
        </p:txBody>
      </p:sp>
      <p:cxnSp>
        <p:nvCxnSpPr>
          <p:cNvPr id="780" name="Google Shape;780;p96"/>
          <p:cNvCxnSpPr/>
          <p:nvPr/>
        </p:nvCxnSpPr>
        <p:spPr>
          <a:xfrm flipH="1">
            <a:off x="4656275" y="3659188"/>
            <a:ext cx="1646100" cy="1479600"/>
          </a:xfrm>
          <a:prstGeom prst="bentConnector2">
            <a:avLst/>
          </a:prstGeom>
          <a:noFill/>
          <a:ln cap="flat" cmpd="sng" w="57225">
            <a:solidFill>
              <a:srgbClr val="4472C4"/>
            </a:solidFill>
            <a:prstDash val="solid"/>
            <a:miter lim="800000"/>
            <a:headEnd len="med" w="med" type="none"/>
            <a:tailEnd len="med" w="med" type="triangle"/>
          </a:ln>
        </p:spPr>
      </p:cxnSp>
      <p:cxnSp>
        <p:nvCxnSpPr>
          <p:cNvPr id="781" name="Google Shape;781;p96"/>
          <p:cNvCxnSpPr/>
          <p:nvPr/>
        </p:nvCxnSpPr>
        <p:spPr>
          <a:xfrm flipH="1">
            <a:off x="1963738" y="2590800"/>
            <a:ext cx="4343400" cy="2654400"/>
          </a:xfrm>
          <a:prstGeom prst="bentConnector2">
            <a:avLst/>
          </a:prstGeom>
          <a:noFill/>
          <a:ln cap="flat" cmpd="sng" w="57225">
            <a:solidFill>
              <a:srgbClr val="4472C4"/>
            </a:solidFill>
            <a:prstDash val="solid"/>
            <a:miter lim="800000"/>
            <a:headEnd len="med" w="med" type="none"/>
            <a:tailEnd len="med" w="med" type="triangl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6" name="Shape 786"/>
        <p:cNvGrpSpPr/>
        <p:nvPr/>
      </p:nvGrpSpPr>
      <p:grpSpPr>
        <a:xfrm>
          <a:off x="0" y="0"/>
          <a:ext cx="0" cy="0"/>
          <a:chOff x="0" y="0"/>
          <a:chExt cx="0" cy="0"/>
        </a:xfrm>
      </p:grpSpPr>
      <p:sp>
        <p:nvSpPr>
          <p:cNvPr id="787" name="Google Shape;787;p9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5: Loading the TurtleWords.txt</a:t>
            </a:r>
            <a:br>
              <a:rPr b="1" lang="en-US" sz="4400">
                <a:latin typeface="Calibri"/>
                <a:ea typeface="Calibri"/>
                <a:cs typeface="Calibri"/>
                <a:sym typeface="Calibri"/>
              </a:rPr>
            </a:br>
            <a:r>
              <a:rPr b="1" lang="en-US" sz="4400">
                <a:latin typeface="Calibri"/>
                <a:ea typeface="Calibri"/>
                <a:cs typeface="Calibri"/>
                <a:sym typeface="Calibri"/>
              </a:rPr>
              <a:t>File</a:t>
            </a:r>
            <a:endParaRPr/>
          </a:p>
        </p:txBody>
      </p:sp>
      <p:pic>
        <p:nvPicPr>
          <p:cNvPr id="788" name="Google Shape;788;p97"/>
          <p:cNvPicPr preferRelativeResize="0"/>
          <p:nvPr/>
        </p:nvPicPr>
        <p:blipFill rotWithShape="1">
          <a:blip r:embed="rId3">
            <a:alphaModFix/>
          </a:blip>
          <a:srcRect b="0" l="0" r="0" t="0"/>
          <a:stretch/>
        </p:blipFill>
        <p:spPr>
          <a:xfrm>
            <a:off x="731838" y="2216150"/>
            <a:ext cx="9051925" cy="10763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93" name="Shape 793"/>
        <p:cNvGrpSpPr/>
        <p:nvPr/>
      </p:nvGrpSpPr>
      <p:grpSpPr>
        <a:xfrm>
          <a:off x="0" y="0"/>
          <a:ext cx="0" cy="0"/>
          <a:chOff x="0" y="0"/>
          <a:chExt cx="0" cy="0"/>
        </a:xfrm>
      </p:grpSpPr>
      <p:sp>
        <p:nvSpPr>
          <p:cNvPr id="794" name="Google Shape;794;p9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6: Defining new words</a:t>
            </a:r>
            <a:endParaRPr/>
          </a:p>
        </p:txBody>
      </p:sp>
      <p:sp>
        <p:nvSpPr>
          <p:cNvPr id="795" name="Google Shape;795;p99"/>
          <p:cNvSpPr txBox="1"/>
          <p:nvPr/>
        </p:nvSpPr>
        <p:spPr>
          <a:xfrm>
            <a:off x="655638" y="4221163"/>
            <a:ext cx="5897562" cy="1935162"/>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Add comments to your code so you remember what it does</a:t>
            </a:r>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Everything after a semicolon </a:t>
            </a:r>
            <a:r>
              <a:rPr b="1" lang="en-US" sz="2800">
                <a:solidFill>
                  <a:srgbClr val="000000"/>
                </a:solidFill>
                <a:latin typeface="Calibri"/>
                <a:ea typeface="Calibri"/>
                <a:cs typeface="Calibri"/>
                <a:sym typeface="Calibri"/>
              </a:rPr>
              <a:t>;</a:t>
            </a:r>
            <a:r>
              <a:rPr lang="en-US" sz="2800">
                <a:solidFill>
                  <a:srgbClr val="000000"/>
                </a:solidFill>
                <a:latin typeface="Calibri"/>
                <a:ea typeface="Calibri"/>
                <a:cs typeface="Calibri"/>
                <a:sym typeface="Calibri"/>
              </a:rPr>
              <a:t> is a comment and is not executed</a:t>
            </a:r>
            <a:endParaRPr/>
          </a:p>
        </p:txBody>
      </p:sp>
      <p:pic>
        <p:nvPicPr>
          <p:cNvPr id="796" name="Google Shape;796;p99"/>
          <p:cNvPicPr preferRelativeResize="0"/>
          <p:nvPr/>
        </p:nvPicPr>
        <p:blipFill rotWithShape="1">
          <a:blip r:embed="rId3">
            <a:alphaModFix/>
          </a:blip>
          <a:srcRect b="0" l="0" r="0" t="0"/>
          <a:stretch/>
        </p:blipFill>
        <p:spPr>
          <a:xfrm>
            <a:off x="655638" y="1690688"/>
            <a:ext cx="5638800" cy="2438400"/>
          </a:xfrm>
          <a:prstGeom prst="rect">
            <a:avLst/>
          </a:prstGeom>
          <a:noFill/>
          <a:ln>
            <a:noFill/>
          </a:ln>
        </p:spPr>
      </p:pic>
      <p:pic>
        <p:nvPicPr>
          <p:cNvPr id="797" name="Google Shape;797;p99"/>
          <p:cNvPicPr preferRelativeResize="0"/>
          <p:nvPr/>
        </p:nvPicPr>
        <p:blipFill rotWithShape="1">
          <a:blip r:embed="rId4">
            <a:alphaModFix/>
          </a:blip>
          <a:srcRect b="0" l="0" r="0" t="0"/>
          <a:stretch/>
        </p:blipFill>
        <p:spPr>
          <a:xfrm>
            <a:off x="7131050" y="1512888"/>
            <a:ext cx="4581525" cy="4867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02" name="Shape 802"/>
        <p:cNvGrpSpPr/>
        <p:nvPr/>
      </p:nvGrpSpPr>
      <p:grpSpPr>
        <a:xfrm>
          <a:off x="0" y="0"/>
          <a:ext cx="0" cy="0"/>
          <a:chOff x="0" y="0"/>
          <a:chExt cx="0" cy="0"/>
        </a:xfrm>
      </p:grpSpPr>
      <p:sp>
        <p:nvSpPr>
          <p:cNvPr id="803" name="Google Shape;803;p100"/>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6: Defining new words</a:t>
            </a:r>
            <a:endParaRPr/>
          </a:p>
        </p:txBody>
      </p:sp>
      <p:pic>
        <p:nvPicPr>
          <p:cNvPr id="804" name="Google Shape;804;p100"/>
          <p:cNvPicPr preferRelativeResize="0"/>
          <p:nvPr/>
        </p:nvPicPr>
        <p:blipFill rotWithShape="1">
          <a:blip r:embed="rId3">
            <a:alphaModFix/>
          </a:blip>
          <a:srcRect b="0" l="0" r="0" t="0"/>
          <a:stretch/>
        </p:blipFill>
        <p:spPr>
          <a:xfrm>
            <a:off x="731838" y="2216150"/>
            <a:ext cx="9051925" cy="1076325"/>
          </a:xfrm>
          <a:prstGeom prst="rect">
            <a:avLst/>
          </a:prstGeom>
          <a:noFill/>
          <a:ln>
            <a:noFill/>
          </a:ln>
        </p:spPr>
      </p:pic>
      <p:pic>
        <p:nvPicPr>
          <p:cNvPr id="805" name="Google Shape;805;p100"/>
          <p:cNvPicPr preferRelativeResize="0"/>
          <p:nvPr/>
        </p:nvPicPr>
        <p:blipFill rotWithShape="1">
          <a:blip r:embed="rId4">
            <a:alphaModFix/>
          </a:blip>
          <a:srcRect b="0" l="0" r="0" t="0"/>
          <a:stretch/>
        </p:blipFill>
        <p:spPr>
          <a:xfrm>
            <a:off x="731838" y="2216150"/>
            <a:ext cx="9051925" cy="10763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10" name="Shape 810"/>
        <p:cNvGrpSpPr/>
        <p:nvPr/>
      </p:nvGrpSpPr>
      <p:grpSpPr>
        <a:xfrm>
          <a:off x="0" y="0"/>
          <a:ext cx="0" cy="0"/>
          <a:chOff x="0" y="0"/>
          <a:chExt cx="0" cy="0"/>
        </a:xfrm>
      </p:grpSpPr>
      <p:sp>
        <p:nvSpPr>
          <p:cNvPr id="811" name="Google Shape;811;p10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7: Defining new words</a:t>
            </a:r>
            <a:endParaRPr/>
          </a:p>
        </p:txBody>
      </p:sp>
      <p:pic>
        <p:nvPicPr>
          <p:cNvPr id="812" name="Google Shape;812;p102"/>
          <p:cNvPicPr preferRelativeResize="0"/>
          <p:nvPr/>
        </p:nvPicPr>
        <p:blipFill rotWithShape="1">
          <a:blip r:embed="rId3">
            <a:alphaModFix/>
          </a:blip>
          <a:srcRect b="0" l="0" r="0" t="0"/>
          <a:stretch/>
        </p:blipFill>
        <p:spPr>
          <a:xfrm>
            <a:off x="717550" y="2216150"/>
            <a:ext cx="9067800" cy="89376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17" name="Shape 817"/>
        <p:cNvGrpSpPr/>
        <p:nvPr/>
      </p:nvGrpSpPr>
      <p:grpSpPr>
        <a:xfrm>
          <a:off x="0" y="0"/>
          <a:ext cx="0" cy="0"/>
          <a:chOff x="0" y="0"/>
          <a:chExt cx="0" cy="0"/>
        </a:xfrm>
      </p:grpSpPr>
      <p:sp>
        <p:nvSpPr>
          <p:cNvPr id="818" name="Google Shape;818;p10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7: Saving changes to TurtleWords.txt</a:t>
            </a:r>
            <a:endParaRPr/>
          </a:p>
        </p:txBody>
      </p:sp>
      <p:sp>
        <p:nvSpPr>
          <p:cNvPr id="819" name="Google Shape;819;p104"/>
          <p:cNvSpPr txBox="1"/>
          <p:nvPr/>
        </p:nvSpPr>
        <p:spPr>
          <a:xfrm>
            <a:off x="5668963" y="1825625"/>
            <a:ext cx="568325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Save the file after editing it</a:t>
            </a:r>
            <a:endParaRPr/>
          </a:p>
          <a:p>
            <a:pPr indent="-222250" lvl="0" marL="228600" marR="0" rtl="0" algn="l">
              <a:lnSpc>
                <a:spcPct val="90000"/>
              </a:lnSpc>
              <a:spcBef>
                <a:spcPts val="2425"/>
              </a:spcBef>
              <a:spcAft>
                <a:spcPts val="0"/>
              </a:spcAft>
              <a:buNone/>
            </a:pPr>
            <a:r>
              <a:t/>
            </a:r>
            <a:endParaRPr sz="2800">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Minimize the Pluma window</a:t>
            </a:r>
            <a:endParaRPr/>
          </a:p>
          <a:p>
            <a:pPr indent="-222250" lvl="0" marL="228600" marR="0" rtl="0" algn="l">
              <a:lnSpc>
                <a:spcPct val="90000"/>
              </a:lnSpc>
              <a:spcBef>
                <a:spcPts val="2425"/>
              </a:spcBef>
              <a:spcAft>
                <a:spcPts val="0"/>
              </a:spcAft>
              <a:buNone/>
            </a:pPr>
            <a:r>
              <a:t/>
            </a:r>
            <a:endParaRPr sz="2800">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Click </a:t>
            </a:r>
            <a:r>
              <a:rPr b="1" lang="en-US" sz="2800">
                <a:solidFill>
                  <a:srgbClr val="000000"/>
                </a:solidFill>
                <a:latin typeface="Calibri"/>
                <a:ea typeface="Calibri"/>
                <a:cs typeface="Calibri"/>
                <a:sym typeface="Calibri"/>
              </a:rPr>
              <a:t>load </a:t>
            </a:r>
            <a:r>
              <a:rPr lang="en-US" sz="2800">
                <a:solidFill>
                  <a:srgbClr val="000000"/>
                </a:solidFill>
                <a:latin typeface="Calibri"/>
                <a:ea typeface="Calibri"/>
                <a:cs typeface="Calibri"/>
                <a:sym typeface="Calibri"/>
              </a:rPr>
              <a:t>button in command center</a:t>
            </a:r>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Run your edited word</a:t>
            </a:r>
            <a:endParaRPr/>
          </a:p>
        </p:txBody>
      </p:sp>
      <p:pic>
        <p:nvPicPr>
          <p:cNvPr id="820" name="Google Shape;820;p104"/>
          <p:cNvPicPr preferRelativeResize="0"/>
          <p:nvPr/>
        </p:nvPicPr>
        <p:blipFill rotWithShape="1">
          <a:blip r:embed="rId3">
            <a:alphaModFix/>
          </a:blip>
          <a:srcRect b="0" l="0" r="0" t="0"/>
          <a:stretch/>
        </p:blipFill>
        <p:spPr>
          <a:xfrm>
            <a:off x="730250" y="1825625"/>
            <a:ext cx="4695825" cy="2114550"/>
          </a:xfrm>
          <a:prstGeom prst="rect">
            <a:avLst/>
          </a:prstGeom>
          <a:noFill/>
          <a:ln>
            <a:noFill/>
          </a:ln>
        </p:spPr>
      </p:pic>
      <p:pic>
        <p:nvPicPr>
          <p:cNvPr id="821" name="Google Shape;821;p104"/>
          <p:cNvPicPr preferRelativeResize="0"/>
          <p:nvPr/>
        </p:nvPicPr>
        <p:blipFill rotWithShape="1">
          <a:blip r:embed="rId4">
            <a:alphaModFix/>
          </a:blip>
          <a:srcRect b="0" l="0" r="0" t="0"/>
          <a:stretch/>
        </p:blipFill>
        <p:spPr>
          <a:xfrm>
            <a:off x="10294938" y="2568575"/>
            <a:ext cx="1041400" cy="1041400"/>
          </a:xfrm>
          <a:prstGeom prst="rect">
            <a:avLst/>
          </a:prstGeom>
          <a:noFill/>
          <a:ln>
            <a:noFill/>
          </a:ln>
        </p:spPr>
      </p:pic>
      <p:pic>
        <p:nvPicPr>
          <p:cNvPr id="822" name="Google Shape;822;p104"/>
          <p:cNvPicPr preferRelativeResize="0"/>
          <p:nvPr/>
        </p:nvPicPr>
        <p:blipFill rotWithShape="1">
          <a:blip r:embed="rId5">
            <a:alphaModFix/>
          </a:blip>
          <a:srcRect b="0" l="0" r="0" t="0"/>
          <a:stretch/>
        </p:blipFill>
        <p:spPr>
          <a:xfrm>
            <a:off x="9842500" y="5029200"/>
            <a:ext cx="1752600" cy="9048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27" name="Shape 827"/>
        <p:cNvGrpSpPr/>
        <p:nvPr/>
      </p:nvGrpSpPr>
      <p:grpSpPr>
        <a:xfrm>
          <a:off x="0" y="0"/>
          <a:ext cx="0" cy="0"/>
          <a:chOff x="0" y="0"/>
          <a:chExt cx="0" cy="0"/>
        </a:xfrm>
      </p:grpSpPr>
      <p:sp>
        <p:nvSpPr>
          <p:cNvPr id="828" name="Google Shape;828;p105"/>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8:  Add a Comment to Your Code</a:t>
            </a:r>
            <a:endParaRPr/>
          </a:p>
        </p:txBody>
      </p:sp>
      <p:pic>
        <p:nvPicPr>
          <p:cNvPr id="829" name="Google Shape;829;p105"/>
          <p:cNvPicPr preferRelativeResize="0"/>
          <p:nvPr/>
        </p:nvPicPr>
        <p:blipFill rotWithShape="1">
          <a:blip r:embed="rId3">
            <a:alphaModFix/>
          </a:blip>
          <a:srcRect b="0" l="0" r="0" t="0"/>
          <a:stretch/>
        </p:blipFill>
        <p:spPr>
          <a:xfrm>
            <a:off x="717550" y="2216150"/>
            <a:ext cx="9067800" cy="893763"/>
          </a:xfrm>
          <a:prstGeom prst="rect">
            <a:avLst/>
          </a:prstGeom>
          <a:noFill/>
          <a:ln>
            <a:noFill/>
          </a:ln>
        </p:spPr>
      </p:pic>
      <p:pic>
        <p:nvPicPr>
          <p:cNvPr id="830" name="Google Shape;830;p105"/>
          <p:cNvPicPr preferRelativeResize="0"/>
          <p:nvPr/>
        </p:nvPicPr>
        <p:blipFill rotWithShape="1">
          <a:blip r:embed="rId4">
            <a:alphaModFix/>
          </a:blip>
          <a:srcRect b="0" l="0" r="0" t="0"/>
          <a:stretch/>
        </p:blipFill>
        <p:spPr>
          <a:xfrm>
            <a:off x="717550" y="2230438"/>
            <a:ext cx="9066213" cy="879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8" name="Shape 268"/>
        <p:cNvGrpSpPr/>
        <p:nvPr/>
      </p:nvGrpSpPr>
      <p:grpSpPr>
        <a:xfrm>
          <a:off x="0" y="0"/>
          <a:ext cx="0" cy="0"/>
          <a:chOff x="0" y="0"/>
          <a:chExt cx="0" cy="0"/>
        </a:xfrm>
      </p:grpSpPr>
      <p:sp>
        <p:nvSpPr>
          <p:cNvPr id="269" name="Google Shape;269;p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Lessons in Unit 1</a:t>
            </a:r>
            <a:endParaRPr/>
          </a:p>
        </p:txBody>
      </p:sp>
      <p:sp>
        <p:nvSpPr>
          <p:cNvPr id="270" name="Google Shape;270;p7"/>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1.1 Introducing TurtleLogo</a:t>
            </a:r>
            <a:endParaRPr/>
          </a:p>
          <a:p>
            <a:pPr indent="0" lvl="0" marL="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1.2 TurtleLogo Drawings</a:t>
            </a:r>
            <a:endParaRPr/>
          </a:p>
          <a:p>
            <a:pPr indent="0" lvl="0" marL="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1.3 TurtleLogo Words</a:t>
            </a:r>
            <a:endParaRPr/>
          </a:p>
          <a:p>
            <a:pPr indent="0" lvl="0" marL="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1.4 Words Within Words</a:t>
            </a:r>
            <a:endParaRPr/>
          </a:p>
          <a:p>
            <a:pPr indent="0" lvl="0" marL="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1.5 Variable Inputs to Words</a:t>
            </a:r>
            <a:endParaRPr/>
          </a:p>
          <a:p>
            <a:pPr indent="0" lvl="0" marL="0" marR="0" rtl="0" algn="l">
              <a:lnSpc>
                <a:spcPct val="90000"/>
              </a:lnSpc>
              <a:spcBef>
                <a:spcPts val="2425"/>
              </a:spcBef>
              <a:spcAft>
                <a:spcPts val="0"/>
              </a:spcAft>
              <a:buClr>
                <a:srgbClr val="000000"/>
              </a:buClr>
              <a:buSzPts val="2800"/>
              <a:buFont typeface="Times New Roman"/>
              <a:buNone/>
            </a:pPr>
            <a:r>
              <a:rPr b="0" i="0" lang="en-US" sz="2800" u="none" cap="none" strike="noStrike">
                <a:solidFill>
                  <a:srgbClr val="000000"/>
                </a:solidFill>
                <a:latin typeface="Calibri"/>
                <a:ea typeface="Calibri"/>
                <a:cs typeface="Calibri"/>
                <a:sym typeface="Calibri"/>
              </a:rPr>
              <a:t>1.6 Turtle Art</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35" name="Shape 835"/>
        <p:cNvGrpSpPr/>
        <p:nvPr/>
      </p:nvGrpSpPr>
      <p:grpSpPr>
        <a:xfrm>
          <a:off x="0" y="0"/>
          <a:ext cx="0" cy="0"/>
          <a:chOff x="0" y="0"/>
          <a:chExt cx="0" cy="0"/>
        </a:xfrm>
      </p:grpSpPr>
      <p:sp>
        <p:nvSpPr>
          <p:cNvPr id="836" name="Google Shape;836;p107"/>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C-1</a:t>
            </a:r>
            <a:endParaRPr/>
          </a:p>
        </p:txBody>
      </p:sp>
      <p:pic>
        <p:nvPicPr>
          <p:cNvPr id="837" name="Google Shape;837;p107"/>
          <p:cNvPicPr preferRelativeResize="0"/>
          <p:nvPr/>
        </p:nvPicPr>
        <p:blipFill rotWithShape="1">
          <a:blip r:embed="rId3">
            <a:alphaModFix/>
          </a:blip>
          <a:srcRect b="0" l="0" r="0" t="0"/>
          <a:stretch/>
        </p:blipFill>
        <p:spPr>
          <a:xfrm>
            <a:off x="738188" y="2230438"/>
            <a:ext cx="5572125" cy="16097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42" name="Shape 842"/>
        <p:cNvGrpSpPr/>
        <p:nvPr/>
      </p:nvGrpSpPr>
      <p:grpSpPr>
        <a:xfrm>
          <a:off x="0" y="0"/>
          <a:ext cx="0" cy="0"/>
          <a:chOff x="0" y="0"/>
          <a:chExt cx="0" cy="0"/>
        </a:xfrm>
      </p:grpSpPr>
      <p:sp>
        <p:nvSpPr>
          <p:cNvPr id="843" name="Google Shape;843;p109"/>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C-2</a:t>
            </a:r>
            <a:endParaRPr/>
          </a:p>
        </p:txBody>
      </p:sp>
      <p:pic>
        <p:nvPicPr>
          <p:cNvPr id="844" name="Google Shape;844;p109"/>
          <p:cNvPicPr preferRelativeResize="0"/>
          <p:nvPr/>
        </p:nvPicPr>
        <p:blipFill rotWithShape="1">
          <a:blip r:embed="rId3">
            <a:alphaModFix/>
          </a:blip>
          <a:srcRect b="0" l="0" r="0" t="0"/>
          <a:stretch/>
        </p:blipFill>
        <p:spPr>
          <a:xfrm>
            <a:off x="738188" y="2230438"/>
            <a:ext cx="6353175" cy="12763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49" name="Shape 849"/>
        <p:cNvGrpSpPr/>
        <p:nvPr/>
      </p:nvGrpSpPr>
      <p:grpSpPr>
        <a:xfrm>
          <a:off x="0" y="0"/>
          <a:ext cx="0" cy="0"/>
          <a:chOff x="0" y="0"/>
          <a:chExt cx="0" cy="0"/>
        </a:xfrm>
      </p:grpSpPr>
      <p:sp>
        <p:nvSpPr>
          <p:cNvPr id="850" name="Google Shape;850;p111"/>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a:t>
            </a:r>
            <a:endParaRPr/>
          </a:p>
        </p:txBody>
      </p:sp>
      <p:pic>
        <p:nvPicPr>
          <p:cNvPr id="851" name="Google Shape;851;p111"/>
          <p:cNvPicPr preferRelativeResize="0"/>
          <p:nvPr/>
        </p:nvPicPr>
        <p:blipFill rotWithShape="1">
          <a:blip r:embed="rId3">
            <a:alphaModFix/>
          </a:blip>
          <a:srcRect b="0" l="0" r="0" t="0"/>
          <a:stretch/>
        </p:blipFill>
        <p:spPr>
          <a:xfrm>
            <a:off x="738188" y="2230438"/>
            <a:ext cx="6353175" cy="1276350"/>
          </a:xfrm>
          <a:prstGeom prst="rect">
            <a:avLst/>
          </a:prstGeom>
          <a:noFill/>
          <a:ln>
            <a:noFill/>
          </a:ln>
        </p:spPr>
      </p:pic>
      <p:pic>
        <p:nvPicPr>
          <p:cNvPr id="852" name="Google Shape;852;p111"/>
          <p:cNvPicPr preferRelativeResize="0"/>
          <p:nvPr/>
        </p:nvPicPr>
        <p:blipFill rotWithShape="1">
          <a:blip r:embed="rId4">
            <a:alphaModFix/>
          </a:blip>
          <a:srcRect b="0" l="0" r="0" t="0"/>
          <a:stretch/>
        </p:blipFill>
        <p:spPr>
          <a:xfrm>
            <a:off x="738188" y="2230438"/>
            <a:ext cx="6981825" cy="12763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57" name="Shape 857"/>
        <p:cNvGrpSpPr/>
        <p:nvPr/>
      </p:nvGrpSpPr>
      <p:grpSpPr>
        <a:xfrm>
          <a:off x="0" y="0"/>
          <a:ext cx="0" cy="0"/>
          <a:chOff x="0" y="0"/>
          <a:chExt cx="0" cy="0"/>
        </a:xfrm>
      </p:grpSpPr>
      <p:sp>
        <p:nvSpPr>
          <p:cNvPr id="858" name="Google Shape;858;p113"/>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C-4</a:t>
            </a:r>
            <a:endParaRPr/>
          </a:p>
        </p:txBody>
      </p:sp>
      <p:pic>
        <p:nvPicPr>
          <p:cNvPr id="859" name="Google Shape;859;p113"/>
          <p:cNvPicPr preferRelativeResize="0"/>
          <p:nvPr/>
        </p:nvPicPr>
        <p:blipFill rotWithShape="1">
          <a:blip r:embed="rId3">
            <a:alphaModFix/>
          </a:blip>
          <a:srcRect b="0" l="0" r="0" t="0"/>
          <a:stretch/>
        </p:blipFill>
        <p:spPr>
          <a:xfrm>
            <a:off x="738188" y="2230438"/>
            <a:ext cx="6353175" cy="1276350"/>
          </a:xfrm>
          <a:prstGeom prst="rect">
            <a:avLst/>
          </a:prstGeom>
          <a:noFill/>
          <a:ln>
            <a:noFill/>
          </a:ln>
        </p:spPr>
      </p:pic>
      <p:pic>
        <p:nvPicPr>
          <p:cNvPr id="860" name="Google Shape;860;p113"/>
          <p:cNvPicPr preferRelativeResize="0"/>
          <p:nvPr/>
        </p:nvPicPr>
        <p:blipFill rotWithShape="1">
          <a:blip r:embed="rId4">
            <a:alphaModFix/>
          </a:blip>
          <a:srcRect b="0" l="0" r="0" t="0"/>
          <a:stretch/>
        </p:blipFill>
        <p:spPr>
          <a:xfrm>
            <a:off x="738188" y="2230438"/>
            <a:ext cx="6981825" cy="1276350"/>
          </a:xfrm>
          <a:prstGeom prst="rect">
            <a:avLst/>
          </a:prstGeom>
          <a:noFill/>
          <a:ln>
            <a:noFill/>
          </a:ln>
        </p:spPr>
      </p:pic>
      <p:pic>
        <p:nvPicPr>
          <p:cNvPr id="861" name="Google Shape;861;p113"/>
          <p:cNvPicPr preferRelativeResize="0"/>
          <p:nvPr/>
        </p:nvPicPr>
        <p:blipFill rotWithShape="1">
          <a:blip r:embed="rId5">
            <a:alphaModFix/>
          </a:blip>
          <a:srcRect b="0" l="0" r="0" t="0"/>
          <a:stretch/>
        </p:blipFill>
        <p:spPr>
          <a:xfrm>
            <a:off x="742950" y="2230438"/>
            <a:ext cx="8858250" cy="17621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66" name="Shape 866"/>
        <p:cNvGrpSpPr/>
        <p:nvPr/>
      </p:nvGrpSpPr>
      <p:grpSpPr>
        <a:xfrm>
          <a:off x="0" y="0"/>
          <a:ext cx="0" cy="0"/>
          <a:chOff x="0" y="0"/>
          <a:chExt cx="0" cy="0"/>
        </a:xfrm>
      </p:grpSpPr>
      <p:sp>
        <p:nvSpPr>
          <p:cNvPr id="867" name="Google Shape;867;p115"/>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C-5</a:t>
            </a:r>
            <a:endParaRPr/>
          </a:p>
        </p:txBody>
      </p:sp>
      <p:pic>
        <p:nvPicPr>
          <p:cNvPr id="868" name="Google Shape;868;p115"/>
          <p:cNvPicPr preferRelativeResize="0"/>
          <p:nvPr/>
        </p:nvPicPr>
        <p:blipFill rotWithShape="1">
          <a:blip r:embed="rId3">
            <a:alphaModFix/>
          </a:blip>
          <a:srcRect b="0" l="0" r="0" t="0"/>
          <a:stretch/>
        </p:blipFill>
        <p:spPr>
          <a:xfrm>
            <a:off x="742950" y="2230438"/>
            <a:ext cx="5932488" cy="21717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73" name="Shape 873"/>
        <p:cNvGrpSpPr/>
        <p:nvPr/>
      </p:nvGrpSpPr>
      <p:grpSpPr>
        <a:xfrm>
          <a:off x="0" y="0"/>
          <a:ext cx="0" cy="0"/>
          <a:chOff x="0" y="0"/>
          <a:chExt cx="0" cy="0"/>
        </a:xfrm>
      </p:grpSpPr>
      <p:sp>
        <p:nvSpPr>
          <p:cNvPr id="874" name="Google Shape;874;p11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D-1</a:t>
            </a:r>
            <a:endParaRPr/>
          </a:p>
        </p:txBody>
      </p:sp>
      <p:pic>
        <p:nvPicPr>
          <p:cNvPr id="875" name="Google Shape;875;p117"/>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876" name="Google Shape;876;p117"/>
          <p:cNvPicPr preferRelativeResize="0"/>
          <p:nvPr/>
        </p:nvPicPr>
        <p:blipFill rotWithShape="1">
          <a:blip r:embed="rId4">
            <a:alphaModFix/>
          </a:blip>
          <a:srcRect b="0" l="0" r="0" t="0"/>
          <a:stretch/>
        </p:blipFill>
        <p:spPr>
          <a:xfrm>
            <a:off x="731838" y="1920875"/>
            <a:ext cx="5067300" cy="12096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81" name="Shape 881"/>
        <p:cNvGrpSpPr/>
        <p:nvPr/>
      </p:nvGrpSpPr>
      <p:grpSpPr>
        <a:xfrm>
          <a:off x="0" y="0"/>
          <a:ext cx="0" cy="0"/>
          <a:chOff x="0" y="0"/>
          <a:chExt cx="0" cy="0"/>
        </a:xfrm>
      </p:grpSpPr>
      <p:sp>
        <p:nvSpPr>
          <p:cNvPr id="882" name="Google Shape;882;p11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D-2</a:t>
            </a:r>
            <a:endParaRPr/>
          </a:p>
        </p:txBody>
      </p:sp>
      <p:pic>
        <p:nvPicPr>
          <p:cNvPr id="883" name="Google Shape;883;p119"/>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884" name="Google Shape;884;p119"/>
          <p:cNvPicPr preferRelativeResize="0"/>
          <p:nvPr/>
        </p:nvPicPr>
        <p:blipFill rotWithShape="1">
          <a:blip r:embed="rId4">
            <a:alphaModFix/>
          </a:blip>
          <a:srcRect b="0" l="0" r="0" t="0"/>
          <a:stretch/>
        </p:blipFill>
        <p:spPr>
          <a:xfrm>
            <a:off x="731838" y="1920875"/>
            <a:ext cx="5067300" cy="1209675"/>
          </a:xfrm>
          <a:prstGeom prst="rect">
            <a:avLst/>
          </a:prstGeom>
          <a:noFill/>
          <a:ln>
            <a:noFill/>
          </a:ln>
        </p:spPr>
      </p:pic>
      <p:pic>
        <p:nvPicPr>
          <p:cNvPr id="885" name="Google Shape;885;p119"/>
          <p:cNvPicPr preferRelativeResize="0"/>
          <p:nvPr/>
        </p:nvPicPr>
        <p:blipFill rotWithShape="1">
          <a:blip r:embed="rId5">
            <a:alphaModFix/>
          </a:blip>
          <a:srcRect b="0" l="0" r="0" t="0"/>
          <a:stretch/>
        </p:blipFill>
        <p:spPr>
          <a:xfrm>
            <a:off x="731838" y="1941513"/>
            <a:ext cx="5076825" cy="15335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90" name="Shape 890"/>
        <p:cNvGrpSpPr/>
        <p:nvPr/>
      </p:nvGrpSpPr>
      <p:grpSpPr>
        <a:xfrm>
          <a:off x="0" y="0"/>
          <a:ext cx="0" cy="0"/>
          <a:chOff x="0" y="0"/>
          <a:chExt cx="0" cy="0"/>
        </a:xfrm>
      </p:grpSpPr>
      <p:sp>
        <p:nvSpPr>
          <p:cNvPr id="891" name="Google Shape;891;p121"/>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D-3</a:t>
            </a:r>
            <a:endParaRPr/>
          </a:p>
        </p:txBody>
      </p:sp>
      <p:pic>
        <p:nvPicPr>
          <p:cNvPr id="892" name="Google Shape;892;p121"/>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893" name="Google Shape;893;p121"/>
          <p:cNvPicPr preferRelativeResize="0"/>
          <p:nvPr/>
        </p:nvPicPr>
        <p:blipFill rotWithShape="1">
          <a:blip r:embed="rId4">
            <a:alphaModFix/>
          </a:blip>
          <a:srcRect b="0" l="0" r="0" t="0"/>
          <a:stretch/>
        </p:blipFill>
        <p:spPr>
          <a:xfrm>
            <a:off x="731838" y="1920875"/>
            <a:ext cx="5067300" cy="1209675"/>
          </a:xfrm>
          <a:prstGeom prst="rect">
            <a:avLst/>
          </a:prstGeom>
          <a:noFill/>
          <a:ln>
            <a:noFill/>
          </a:ln>
        </p:spPr>
      </p:pic>
      <p:pic>
        <p:nvPicPr>
          <p:cNvPr id="894" name="Google Shape;894;p121"/>
          <p:cNvPicPr preferRelativeResize="0"/>
          <p:nvPr/>
        </p:nvPicPr>
        <p:blipFill rotWithShape="1">
          <a:blip r:embed="rId5">
            <a:alphaModFix/>
          </a:blip>
          <a:srcRect b="0" l="0" r="0" t="0"/>
          <a:stretch/>
        </p:blipFill>
        <p:spPr>
          <a:xfrm>
            <a:off x="720725" y="1898650"/>
            <a:ext cx="5181600" cy="12668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99" name="Shape 899"/>
        <p:cNvGrpSpPr/>
        <p:nvPr/>
      </p:nvGrpSpPr>
      <p:grpSpPr>
        <a:xfrm>
          <a:off x="0" y="0"/>
          <a:ext cx="0" cy="0"/>
          <a:chOff x="0" y="0"/>
          <a:chExt cx="0" cy="0"/>
        </a:xfrm>
      </p:grpSpPr>
      <p:sp>
        <p:nvSpPr>
          <p:cNvPr id="900" name="Google Shape;900;p123"/>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D-4</a:t>
            </a:r>
            <a:endParaRPr/>
          </a:p>
        </p:txBody>
      </p:sp>
      <p:pic>
        <p:nvPicPr>
          <p:cNvPr id="901" name="Google Shape;901;p123"/>
          <p:cNvPicPr preferRelativeResize="0"/>
          <p:nvPr/>
        </p:nvPicPr>
        <p:blipFill rotWithShape="1">
          <a:blip r:embed="rId3">
            <a:alphaModFix/>
          </a:blip>
          <a:srcRect b="0" l="0" r="0" t="0"/>
          <a:stretch/>
        </p:blipFill>
        <p:spPr>
          <a:xfrm>
            <a:off x="731838" y="1920875"/>
            <a:ext cx="4705350" cy="1171575"/>
          </a:xfrm>
          <a:prstGeom prst="rect">
            <a:avLst/>
          </a:prstGeom>
          <a:noFill/>
          <a:ln>
            <a:noFill/>
          </a:ln>
        </p:spPr>
      </p:pic>
      <p:pic>
        <p:nvPicPr>
          <p:cNvPr id="902" name="Google Shape;902;p123"/>
          <p:cNvPicPr preferRelativeResize="0"/>
          <p:nvPr/>
        </p:nvPicPr>
        <p:blipFill rotWithShape="1">
          <a:blip r:embed="rId4">
            <a:alphaModFix/>
          </a:blip>
          <a:srcRect b="0" l="0" r="0" t="0"/>
          <a:stretch/>
        </p:blipFill>
        <p:spPr>
          <a:xfrm>
            <a:off x="731838" y="1920875"/>
            <a:ext cx="5067300" cy="1209675"/>
          </a:xfrm>
          <a:prstGeom prst="rect">
            <a:avLst/>
          </a:prstGeom>
          <a:noFill/>
          <a:ln>
            <a:noFill/>
          </a:ln>
        </p:spPr>
      </p:pic>
      <p:pic>
        <p:nvPicPr>
          <p:cNvPr id="903" name="Google Shape;903;p123"/>
          <p:cNvPicPr preferRelativeResize="0"/>
          <p:nvPr/>
        </p:nvPicPr>
        <p:blipFill rotWithShape="1">
          <a:blip r:embed="rId5">
            <a:alphaModFix/>
          </a:blip>
          <a:srcRect b="0" l="0" r="0" t="0"/>
          <a:stretch/>
        </p:blipFill>
        <p:spPr>
          <a:xfrm>
            <a:off x="738188" y="1898650"/>
            <a:ext cx="5114925" cy="18192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09" name="Shape 909"/>
        <p:cNvGrpSpPr/>
        <p:nvPr/>
      </p:nvGrpSpPr>
      <p:grpSpPr>
        <a:xfrm>
          <a:off x="0" y="0"/>
          <a:ext cx="0" cy="0"/>
          <a:chOff x="0" y="0"/>
          <a:chExt cx="0" cy="0"/>
        </a:xfrm>
      </p:grpSpPr>
      <p:sp>
        <p:nvSpPr>
          <p:cNvPr id="910" name="Google Shape;910;p125"/>
          <p:cNvSpPr/>
          <p:nvPr/>
        </p:nvSpPr>
        <p:spPr>
          <a:xfrm>
            <a:off x="1676400" y="3044825"/>
            <a:ext cx="9713913" cy="1362075"/>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lang="en-US" sz="4400">
                <a:solidFill>
                  <a:srgbClr val="000000"/>
                </a:solidFill>
                <a:latin typeface="Calibri"/>
                <a:ea typeface="Calibri"/>
                <a:cs typeface="Calibri"/>
                <a:sym typeface="Calibri"/>
              </a:rPr>
              <a:t>Lesson 1.4: Words Within Words</a:t>
            </a:r>
            <a:endParaRPr/>
          </a:p>
          <a:p>
            <a:pPr indent="0" lvl="0" marL="0" marR="0" rtl="0" algn="l">
              <a:lnSpc>
                <a:spcPct val="90000"/>
              </a:lnSpc>
              <a:spcBef>
                <a:spcPts val="0"/>
              </a:spcBef>
              <a:spcAft>
                <a:spcPts val="0"/>
              </a:spcAft>
              <a:buClr>
                <a:schemeClr val="lt1"/>
              </a:buClr>
              <a:buSzPts val="4400"/>
              <a:buFont typeface="Times New Roman"/>
              <a:buNone/>
            </a:pPr>
            <a:r>
              <a:t/>
            </a:r>
            <a:endParaRPr b="1" sz="4400">
              <a:solidFill>
                <a:srgbClr val="000000"/>
              </a:solidFill>
              <a:latin typeface="Calibri"/>
              <a:ea typeface="Calibri"/>
              <a:cs typeface="Calibri"/>
              <a:sym typeface="Calibri"/>
            </a:endParaRPr>
          </a:p>
        </p:txBody>
      </p:sp>
      <p:sp>
        <p:nvSpPr>
          <p:cNvPr id="911" name="Google Shape;911;p125"/>
          <p:cNvSpPr/>
          <p:nvPr/>
        </p:nvSpPr>
        <p:spPr>
          <a:xfrm>
            <a:off x="722313" y="2906713"/>
            <a:ext cx="7772400" cy="150018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sz="18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5" name="Shape 275"/>
        <p:cNvGrpSpPr/>
        <p:nvPr/>
      </p:nvGrpSpPr>
      <p:grpSpPr>
        <a:xfrm>
          <a:off x="0" y="0"/>
          <a:ext cx="0" cy="0"/>
          <a:chOff x="0" y="0"/>
          <a:chExt cx="0" cy="0"/>
        </a:xfrm>
      </p:grpSpPr>
      <p:sp>
        <p:nvSpPr>
          <p:cNvPr id="276" name="Google Shape;276;p8"/>
          <p:cNvSpPr/>
          <p:nvPr/>
        </p:nvSpPr>
        <p:spPr>
          <a:xfrm>
            <a:off x="1676400" y="3044825"/>
            <a:ext cx="9713913" cy="1362075"/>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4400"/>
              <a:buFont typeface="Times New Roman"/>
              <a:buNone/>
            </a:pPr>
            <a:r>
              <a:rPr b="1" i="0" lang="en-US" sz="4400" u="none" cap="none" strike="noStrike">
                <a:solidFill>
                  <a:srgbClr val="000000"/>
                </a:solidFill>
                <a:latin typeface="Calibri"/>
                <a:ea typeface="Calibri"/>
                <a:cs typeface="Calibri"/>
                <a:sym typeface="Calibri"/>
              </a:rPr>
              <a:t>Lesson 1.1: Introducing TurtleLogo</a:t>
            </a:r>
            <a:endParaRPr/>
          </a:p>
          <a:p>
            <a:pPr indent="0" lvl="0" marL="0" marR="0" rtl="0" algn="l">
              <a:lnSpc>
                <a:spcPct val="90000"/>
              </a:lnSpc>
              <a:spcBef>
                <a:spcPts val="0"/>
              </a:spcBef>
              <a:spcAft>
                <a:spcPts val="0"/>
              </a:spcAft>
              <a:buClr>
                <a:schemeClr val="lt1"/>
              </a:buClr>
              <a:buSzPts val="4400"/>
              <a:buFont typeface="Times New Roman"/>
              <a:buNone/>
            </a:pPr>
            <a:r>
              <a:t/>
            </a:r>
            <a:endParaRPr b="1" i="0" sz="4400" u="none" cap="none" strike="noStrike">
              <a:solidFill>
                <a:srgbClr val="000000"/>
              </a:solidFill>
              <a:latin typeface="Calibri"/>
              <a:ea typeface="Calibri"/>
              <a:cs typeface="Calibri"/>
              <a:sym typeface="Calibri"/>
            </a:endParaRPr>
          </a:p>
        </p:txBody>
      </p:sp>
      <p:sp>
        <p:nvSpPr>
          <p:cNvPr id="277" name="Google Shape;277;p8"/>
          <p:cNvSpPr/>
          <p:nvPr/>
        </p:nvSpPr>
        <p:spPr>
          <a:xfrm>
            <a:off x="722313" y="2906713"/>
            <a:ext cx="7772400" cy="150018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16" name="Shape 916"/>
        <p:cNvGrpSpPr/>
        <p:nvPr/>
      </p:nvGrpSpPr>
      <p:grpSpPr>
        <a:xfrm>
          <a:off x="0" y="0"/>
          <a:ext cx="0" cy="0"/>
          <a:chOff x="0" y="0"/>
          <a:chExt cx="0" cy="0"/>
        </a:xfrm>
      </p:grpSpPr>
      <p:sp>
        <p:nvSpPr>
          <p:cNvPr id="917" name="Google Shape;917;p126"/>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1.4 Learning Objectives</a:t>
            </a:r>
            <a:endParaRPr/>
          </a:p>
        </p:txBody>
      </p:sp>
      <p:sp>
        <p:nvSpPr>
          <p:cNvPr id="918" name="Google Shape;918;p126"/>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6695" lvl="0" marL="228600" marR="0" rtl="0" algn="l">
              <a:lnSpc>
                <a:spcPct val="90000"/>
              </a:lnSpc>
              <a:spcBef>
                <a:spcPts val="0"/>
              </a:spcBef>
              <a:spcAft>
                <a:spcPts val="0"/>
              </a:spcAft>
              <a:buClr>
                <a:srgbClr val="000000"/>
              </a:buClr>
              <a:buSzPts val="1440"/>
              <a:buFont typeface="Arial"/>
              <a:buChar char="•"/>
            </a:pPr>
            <a:r>
              <a:rPr lang="en-US" sz="3200">
                <a:solidFill>
                  <a:schemeClr val="dk1"/>
                </a:solidFill>
                <a:latin typeface="Arial"/>
                <a:ea typeface="Arial"/>
                <a:cs typeface="Arial"/>
                <a:sym typeface="Arial"/>
              </a:rPr>
              <a:t>Students will learn how to use the </a:t>
            </a:r>
            <a:r>
              <a:rPr b="1" lang="en-US" sz="3200">
                <a:solidFill>
                  <a:schemeClr val="dk1"/>
                </a:solidFill>
                <a:latin typeface="Arial"/>
                <a:ea typeface="Arial"/>
                <a:cs typeface="Arial"/>
                <a:sym typeface="Arial"/>
              </a:rPr>
              <a:t>go </a:t>
            </a:r>
            <a:r>
              <a:rPr lang="en-US" sz="3200">
                <a:solidFill>
                  <a:schemeClr val="dk1"/>
                </a:solidFill>
                <a:latin typeface="Arial"/>
                <a:ea typeface="Arial"/>
                <a:cs typeface="Arial"/>
                <a:sym typeface="Arial"/>
              </a:rPr>
              <a:t>icon in the command center window</a:t>
            </a:r>
            <a:endParaRPr sz="1800">
              <a:solidFill>
                <a:schemeClr val="dk1"/>
              </a:solidFill>
              <a:latin typeface="Arial"/>
              <a:ea typeface="Arial"/>
              <a:cs typeface="Arial"/>
              <a:sym typeface="Arial"/>
            </a:endParaRPr>
          </a:p>
          <a:p>
            <a:pPr indent="-226695" lvl="0" marL="228600" marR="0" rtl="0" algn="l">
              <a:lnSpc>
                <a:spcPct val="90000"/>
              </a:lnSpc>
              <a:spcBef>
                <a:spcPts val="2425"/>
              </a:spcBef>
              <a:spcAft>
                <a:spcPts val="0"/>
              </a:spcAft>
              <a:buClr>
                <a:srgbClr val="000000"/>
              </a:buClr>
              <a:buSzPts val="1440"/>
              <a:buFont typeface="Arial"/>
              <a:buChar char="•"/>
            </a:pPr>
            <a:r>
              <a:rPr lang="en-US" sz="3200">
                <a:solidFill>
                  <a:schemeClr val="dk1"/>
                </a:solidFill>
                <a:latin typeface="Arial"/>
                <a:ea typeface="Arial"/>
                <a:cs typeface="Arial"/>
                <a:sym typeface="Arial"/>
              </a:rPr>
              <a:t>Students will learn how to make new commands out of simpler ones</a:t>
            </a:r>
            <a:endParaRPr sz="1800">
              <a:solidFill>
                <a:schemeClr val="dk1"/>
              </a:solidFill>
              <a:latin typeface="Arial"/>
              <a:ea typeface="Arial"/>
              <a:cs typeface="Arial"/>
              <a:sym typeface="Arial"/>
            </a:endParaRPr>
          </a:p>
          <a:p>
            <a:pPr indent="-226695" lvl="0" marL="228600" marR="0" rtl="0" algn="l">
              <a:lnSpc>
                <a:spcPct val="90000"/>
              </a:lnSpc>
              <a:spcBef>
                <a:spcPts val="2425"/>
              </a:spcBef>
              <a:spcAft>
                <a:spcPts val="0"/>
              </a:spcAft>
              <a:buClr>
                <a:srgbClr val="000000"/>
              </a:buClr>
              <a:buSzPts val="1440"/>
              <a:buFont typeface="Arial"/>
              <a:buChar char="•"/>
            </a:pPr>
            <a:r>
              <a:rPr lang="en-US" sz="3200">
                <a:solidFill>
                  <a:schemeClr val="dk1"/>
                </a:solidFill>
                <a:latin typeface="Arial"/>
                <a:ea typeface="Arial"/>
                <a:cs typeface="Arial"/>
                <a:sym typeface="Arial"/>
              </a:rPr>
              <a:t>Students will gain familiarity with the text editor and will use it to edit the </a:t>
            </a:r>
            <a:r>
              <a:rPr b="1" lang="en-US" sz="3200">
                <a:solidFill>
                  <a:schemeClr val="dk1"/>
                </a:solidFill>
                <a:latin typeface="Arial"/>
                <a:ea typeface="Arial"/>
                <a:cs typeface="Arial"/>
                <a:sym typeface="Arial"/>
              </a:rPr>
              <a:t>TurtleWords.txt </a:t>
            </a:r>
            <a:r>
              <a:rPr lang="en-US" sz="3200">
                <a:solidFill>
                  <a:schemeClr val="dk1"/>
                </a:solidFill>
                <a:latin typeface="Arial"/>
                <a:ea typeface="Arial"/>
                <a:cs typeface="Arial"/>
                <a:sym typeface="Arial"/>
              </a:rPr>
              <a:t>file to modify old words and to create new words</a:t>
            </a:r>
            <a:endParaRPr sz="1800">
              <a:solidFill>
                <a:schemeClr val="dk1"/>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23" name="Shape 923"/>
        <p:cNvGrpSpPr/>
        <p:nvPr/>
      </p:nvGrpSpPr>
      <p:grpSpPr>
        <a:xfrm>
          <a:off x="0" y="0"/>
          <a:ext cx="0" cy="0"/>
          <a:chOff x="0" y="0"/>
          <a:chExt cx="0" cy="0"/>
        </a:xfrm>
      </p:grpSpPr>
      <p:sp>
        <p:nvSpPr>
          <p:cNvPr id="924" name="Google Shape;924;p12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Using the Pluma editor</a:t>
            </a:r>
            <a:endParaRPr/>
          </a:p>
        </p:txBody>
      </p:sp>
      <p:pic>
        <p:nvPicPr>
          <p:cNvPr id="925" name="Google Shape;925;p127"/>
          <p:cNvPicPr preferRelativeResize="0"/>
          <p:nvPr/>
        </p:nvPicPr>
        <p:blipFill rotWithShape="1">
          <a:blip r:embed="rId3">
            <a:alphaModFix/>
          </a:blip>
          <a:srcRect b="0" l="0" r="0" t="0"/>
          <a:stretch/>
        </p:blipFill>
        <p:spPr>
          <a:xfrm>
            <a:off x="588963" y="1690688"/>
            <a:ext cx="6167437" cy="4351337"/>
          </a:xfrm>
          <a:prstGeom prst="rect">
            <a:avLst/>
          </a:prstGeom>
          <a:noFill/>
          <a:ln>
            <a:noFill/>
          </a:ln>
        </p:spPr>
      </p:pic>
      <p:pic>
        <p:nvPicPr>
          <p:cNvPr id="926" name="Google Shape;926;p127"/>
          <p:cNvPicPr preferRelativeResize="0"/>
          <p:nvPr/>
        </p:nvPicPr>
        <p:blipFill rotWithShape="1">
          <a:blip r:embed="rId4">
            <a:alphaModFix/>
          </a:blip>
          <a:srcRect b="0" l="0" r="0" t="0"/>
          <a:stretch/>
        </p:blipFill>
        <p:spPr>
          <a:xfrm>
            <a:off x="7132638" y="1690688"/>
            <a:ext cx="4924425" cy="2990850"/>
          </a:xfrm>
          <a:prstGeom prst="rect">
            <a:avLst/>
          </a:prstGeom>
          <a:noFill/>
          <a:ln>
            <a:noFill/>
          </a:ln>
        </p:spPr>
      </p:pic>
      <p:cxnSp>
        <p:nvCxnSpPr>
          <p:cNvPr id="927" name="Google Shape;927;p127"/>
          <p:cNvCxnSpPr/>
          <p:nvPr/>
        </p:nvCxnSpPr>
        <p:spPr>
          <a:xfrm flipH="1">
            <a:off x="2414675" y="2773363"/>
            <a:ext cx="5106900" cy="773100"/>
          </a:xfrm>
          <a:prstGeom prst="bentConnector2">
            <a:avLst/>
          </a:prstGeom>
          <a:noFill/>
          <a:ln cap="flat" cmpd="sng" w="57225">
            <a:solidFill>
              <a:srgbClr val="4472C4"/>
            </a:solidFill>
            <a:prstDash val="solid"/>
            <a:miter lim="800000"/>
            <a:headEnd len="med" w="med" type="none"/>
            <a:tailEnd len="med" w="med" type="triangle"/>
          </a:ln>
        </p:spPr>
      </p:cxnSp>
      <p:cxnSp>
        <p:nvCxnSpPr>
          <p:cNvPr id="928" name="Google Shape;928;p127"/>
          <p:cNvCxnSpPr/>
          <p:nvPr/>
        </p:nvCxnSpPr>
        <p:spPr>
          <a:xfrm rot="10800000">
            <a:off x="3529038" y="3008413"/>
            <a:ext cx="3870300" cy="546000"/>
          </a:xfrm>
          <a:prstGeom prst="bentConnector2">
            <a:avLst/>
          </a:prstGeom>
          <a:noFill/>
          <a:ln cap="flat" cmpd="sng" w="57225">
            <a:solidFill>
              <a:srgbClr val="4472C4"/>
            </a:solidFill>
            <a:prstDash val="solid"/>
            <a:miter lim="800000"/>
            <a:headEnd len="med" w="med" type="none"/>
            <a:tailEnd len="med" w="med" type="triangle"/>
          </a:ln>
        </p:spPr>
      </p:cxnSp>
      <p:cxnSp>
        <p:nvCxnSpPr>
          <p:cNvPr id="929" name="Google Shape;929;p127"/>
          <p:cNvCxnSpPr/>
          <p:nvPr/>
        </p:nvCxnSpPr>
        <p:spPr>
          <a:xfrm flipH="1">
            <a:off x="6080150" y="4324350"/>
            <a:ext cx="1355700" cy="1097100"/>
          </a:xfrm>
          <a:prstGeom prst="bentConnector2">
            <a:avLst/>
          </a:prstGeom>
          <a:noFill/>
          <a:ln cap="flat" cmpd="sng" w="57225">
            <a:solidFill>
              <a:srgbClr val="4472C4"/>
            </a:solidFill>
            <a:prstDash val="solid"/>
            <a:miter lim="800000"/>
            <a:headEnd len="med" w="med" type="none"/>
            <a:tailEnd len="med" w="med" type="triangle"/>
          </a:ln>
        </p:spPr>
      </p:cxnSp>
      <p:pic>
        <p:nvPicPr>
          <p:cNvPr id="930" name="Google Shape;930;p127"/>
          <p:cNvPicPr preferRelativeResize="0"/>
          <p:nvPr/>
        </p:nvPicPr>
        <p:blipFill rotWithShape="1">
          <a:blip r:embed="rId5">
            <a:alphaModFix/>
          </a:blip>
          <a:srcRect b="0" l="0" r="0" t="0"/>
          <a:stretch/>
        </p:blipFill>
        <p:spPr>
          <a:xfrm>
            <a:off x="7131050" y="5080000"/>
            <a:ext cx="4629150" cy="9906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35" name="Shape 935"/>
        <p:cNvGrpSpPr/>
        <p:nvPr/>
      </p:nvGrpSpPr>
      <p:grpSpPr>
        <a:xfrm>
          <a:off x="0" y="0"/>
          <a:ext cx="0" cy="0"/>
          <a:chOff x="0" y="0"/>
          <a:chExt cx="0" cy="0"/>
        </a:xfrm>
      </p:grpSpPr>
      <p:sp>
        <p:nvSpPr>
          <p:cNvPr id="936" name="Google Shape;936;p128"/>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Loading the edited file</a:t>
            </a:r>
            <a:endParaRPr/>
          </a:p>
        </p:txBody>
      </p:sp>
      <p:pic>
        <p:nvPicPr>
          <p:cNvPr id="937" name="Google Shape;937;p128"/>
          <p:cNvPicPr preferRelativeResize="0"/>
          <p:nvPr/>
        </p:nvPicPr>
        <p:blipFill rotWithShape="1">
          <a:blip r:embed="rId3">
            <a:alphaModFix/>
          </a:blip>
          <a:srcRect b="0" l="0" r="0" t="0"/>
          <a:stretch/>
        </p:blipFill>
        <p:spPr>
          <a:xfrm>
            <a:off x="549275" y="1825625"/>
            <a:ext cx="5591175" cy="3937000"/>
          </a:xfrm>
          <a:prstGeom prst="rect">
            <a:avLst/>
          </a:prstGeom>
          <a:noFill/>
          <a:ln>
            <a:noFill/>
          </a:ln>
        </p:spPr>
      </p:pic>
      <p:sp>
        <p:nvSpPr>
          <p:cNvPr id="938" name="Google Shape;938;p128"/>
          <p:cNvSpPr txBox="1"/>
          <p:nvPr/>
        </p:nvSpPr>
        <p:spPr>
          <a:xfrm>
            <a:off x="6294438" y="1825625"/>
            <a:ext cx="5059362" cy="4351338"/>
          </a:xfrm>
          <a:prstGeom prst="rect">
            <a:avLst/>
          </a:prstGeom>
          <a:noFill/>
          <a:ln>
            <a:noFill/>
          </a:ln>
        </p:spPr>
        <p:txBody>
          <a:bodyPr anchorCtr="0" anchor="t" bIns="45000" lIns="90000" spcFirstLastPara="1" rIns="90000" wrap="square" tIns="45000">
            <a:noAutofit/>
          </a:bodyPr>
          <a:lstStyle/>
          <a:p>
            <a:pPr indent="0" lvl="0" marL="0" marR="0" rtl="0" algn="l">
              <a:lnSpc>
                <a:spcPct val="9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After you </a:t>
            </a:r>
            <a:r>
              <a:rPr b="1" lang="en-US" sz="2800">
                <a:solidFill>
                  <a:srgbClr val="000000"/>
                </a:solidFill>
                <a:latin typeface="Calibri"/>
                <a:ea typeface="Calibri"/>
                <a:cs typeface="Calibri"/>
                <a:sym typeface="Calibri"/>
              </a:rPr>
              <a:t>Open</a:t>
            </a:r>
            <a:r>
              <a:rPr lang="en-US" sz="2800">
                <a:solidFill>
                  <a:srgbClr val="000000"/>
                </a:solidFill>
                <a:latin typeface="Calibri"/>
                <a:ea typeface="Calibri"/>
                <a:cs typeface="Calibri"/>
                <a:sym typeface="Calibri"/>
              </a:rPr>
              <a:t> the file, its name should appear in the Command Center input area</a:t>
            </a:r>
            <a:endParaRPr/>
          </a:p>
          <a:p>
            <a:pPr indent="0" lvl="0" marL="0" marR="0" rtl="0" algn="l">
              <a:lnSpc>
                <a:spcPct val="90000"/>
              </a:lnSpc>
              <a:spcBef>
                <a:spcPts val="1425"/>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0" lvl="0" marL="0" marR="0" rtl="0" algn="l">
              <a:lnSpc>
                <a:spcPct val="90000"/>
              </a:lnSpc>
              <a:spcBef>
                <a:spcPts val="1425"/>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Click </a:t>
            </a:r>
            <a:r>
              <a:rPr b="1" lang="en-US" sz="2800">
                <a:solidFill>
                  <a:srgbClr val="000000"/>
                </a:solidFill>
                <a:latin typeface="Calibri"/>
                <a:ea typeface="Calibri"/>
                <a:cs typeface="Calibri"/>
                <a:sym typeface="Calibri"/>
              </a:rPr>
              <a:t>load </a:t>
            </a:r>
            <a:r>
              <a:rPr lang="en-US" sz="2800">
                <a:solidFill>
                  <a:srgbClr val="000000"/>
                </a:solidFill>
                <a:latin typeface="Calibri"/>
                <a:ea typeface="Calibri"/>
                <a:cs typeface="Calibri"/>
                <a:sym typeface="Calibri"/>
              </a:rPr>
              <a:t>button to add the words in TurtleWords.txt to your dictionary </a:t>
            </a:r>
            <a:endParaRPr/>
          </a:p>
          <a:p>
            <a:pPr indent="0" lvl="0" marL="0" marR="0" rtl="0" algn="l">
              <a:lnSpc>
                <a:spcPct val="90000"/>
              </a:lnSpc>
              <a:spcBef>
                <a:spcPts val="1425"/>
              </a:spcBef>
              <a:spcAft>
                <a:spcPts val="0"/>
              </a:spcAft>
              <a:buClr>
                <a:srgbClr val="000000"/>
              </a:buClr>
              <a:buSzPts val="2800"/>
              <a:buFont typeface="Times New Roman"/>
              <a:buNone/>
            </a:pP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Try running the word </a:t>
            </a:r>
            <a:r>
              <a:rPr b="1" lang="en-US" sz="2800">
                <a:solidFill>
                  <a:srgbClr val="000000"/>
                </a:solidFill>
                <a:latin typeface="Courier New"/>
                <a:ea typeface="Courier New"/>
                <a:cs typeface="Courier New"/>
                <a:sym typeface="Courier New"/>
              </a:rPr>
              <a:t>box</a:t>
            </a:r>
            <a:endParaRPr/>
          </a:p>
        </p:txBody>
      </p:sp>
      <p:cxnSp>
        <p:nvCxnSpPr>
          <p:cNvPr id="939" name="Google Shape;939;p128"/>
          <p:cNvCxnSpPr/>
          <p:nvPr/>
        </p:nvCxnSpPr>
        <p:spPr>
          <a:xfrm flipH="1">
            <a:off x="4656275" y="3659188"/>
            <a:ext cx="1646100" cy="1479600"/>
          </a:xfrm>
          <a:prstGeom prst="bentConnector2">
            <a:avLst/>
          </a:prstGeom>
          <a:noFill/>
          <a:ln cap="flat" cmpd="sng" w="57225">
            <a:solidFill>
              <a:srgbClr val="4472C4"/>
            </a:solidFill>
            <a:prstDash val="solid"/>
            <a:miter lim="800000"/>
            <a:headEnd len="med" w="med" type="none"/>
            <a:tailEnd len="med" w="med" type="triangle"/>
          </a:ln>
        </p:spPr>
      </p:cxnSp>
      <p:cxnSp>
        <p:nvCxnSpPr>
          <p:cNvPr id="940" name="Google Shape;940;p128"/>
          <p:cNvCxnSpPr/>
          <p:nvPr/>
        </p:nvCxnSpPr>
        <p:spPr>
          <a:xfrm flipH="1">
            <a:off x="1982788" y="2590800"/>
            <a:ext cx="4343400" cy="2654400"/>
          </a:xfrm>
          <a:prstGeom prst="bentConnector2">
            <a:avLst/>
          </a:prstGeom>
          <a:noFill/>
          <a:ln cap="flat" cmpd="sng" w="57225">
            <a:solidFill>
              <a:srgbClr val="4472C4"/>
            </a:solidFill>
            <a:prstDash val="solid"/>
            <a:miter lim="800000"/>
            <a:headEnd len="med" w="med" type="none"/>
            <a:tailEnd len="med" w="med" type="triangle"/>
          </a:ln>
        </p:spPr>
      </p:cxn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45" name="Shape 945"/>
        <p:cNvGrpSpPr/>
        <p:nvPr/>
      </p:nvGrpSpPr>
      <p:grpSpPr>
        <a:xfrm>
          <a:off x="0" y="0"/>
          <a:ext cx="0" cy="0"/>
          <a:chOff x="0" y="0"/>
          <a:chExt cx="0" cy="0"/>
        </a:xfrm>
      </p:grpSpPr>
      <p:sp>
        <p:nvSpPr>
          <p:cNvPr id="946" name="Google Shape;946;p12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Using the </a:t>
            </a:r>
            <a:r>
              <a:rPr b="1" lang="en-US" sz="4400">
                <a:latin typeface="Courier New"/>
                <a:ea typeface="Courier New"/>
                <a:cs typeface="Courier New"/>
                <a:sym typeface="Courier New"/>
              </a:rPr>
              <a:t>go</a:t>
            </a:r>
            <a:r>
              <a:rPr b="1" lang="en-US" sz="4400">
                <a:latin typeface="Calibri"/>
                <a:ea typeface="Calibri"/>
                <a:cs typeface="Calibri"/>
                <a:sym typeface="Calibri"/>
              </a:rPr>
              <a:t> button</a:t>
            </a:r>
            <a:endParaRPr/>
          </a:p>
        </p:txBody>
      </p:sp>
      <p:sp>
        <p:nvSpPr>
          <p:cNvPr id="947" name="Google Shape;947;p129"/>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The command center has a special button labeled </a:t>
            </a:r>
            <a:r>
              <a:rPr b="1" lang="en-US" sz="2800">
                <a:solidFill>
                  <a:srgbClr val="000000"/>
                </a:solidFill>
                <a:latin typeface="Calibri"/>
                <a:ea typeface="Calibri"/>
                <a:cs typeface="Calibri"/>
                <a:sym typeface="Calibri"/>
              </a:rPr>
              <a:t>go </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When you click the </a:t>
            </a:r>
            <a:r>
              <a:rPr b="1" lang="en-US" sz="2800">
                <a:solidFill>
                  <a:srgbClr val="000000"/>
                </a:solidFill>
                <a:latin typeface="Calibri"/>
                <a:ea typeface="Calibri"/>
                <a:cs typeface="Calibri"/>
                <a:sym typeface="Calibri"/>
              </a:rPr>
              <a:t>go</a:t>
            </a:r>
            <a:r>
              <a:rPr lang="en-US" sz="2800">
                <a:solidFill>
                  <a:srgbClr val="000000"/>
                </a:solidFill>
                <a:latin typeface="Calibri"/>
                <a:ea typeface="Calibri"/>
                <a:cs typeface="Calibri"/>
                <a:sym typeface="Calibri"/>
              </a:rPr>
              <a:t> button, it runs the word </a:t>
            </a:r>
            <a:r>
              <a:rPr b="1" lang="en-US" sz="2800">
                <a:solidFill>
                  <a:srgbClr val="000000"/>
                </a:solidFill>
                <a:latin typeface="Calibri"/>
                <a:ea typeface="Calibri"/>
                <a:cs typeface="Calibri"/>
                <a:sym typeface="Calibri"/>
              </a:rPr>
              <a:t>go</a:t>
            </a:r>
            <a:r>
              <a:rPr lang="en-US" sz="2800">
                <a:solidFill>
                  <a:srgbClr val="000000"/>
                </a:solidFill>
                <a:latin typeface="Calibri"/>
                <a:ea typeface="Calibri"/>
                <a:cs typeface="Calibri"/>
                <a:sym typeface="Calibri"/>
              </a:rPr>
              <a:t> in TurtleWords.txt</a:t>
            </a:r>
            <a:r>
              <a:rPr b="1" lang="en-US" sz="2800">
                <a:solidFill>
                  <a:srgbClr val="000000"/>
                </a:solidFill>
                <a:latin typeface="Calibri"/>
                <a:ea typeface="Calibri"/>
                <a:cs typeface="Calibri"/>
                <a:sym typeface="Calibri"/>
              </a:rPr>
              <a:t> </a:t>
            </a:r>
            <a:endParaRPr/>
          </a:p>
          <a:p>
            <a:pPr indent="-227013" lvl="0" marL="228600" marR="0" rtl="0" algn="l">
              <a:lnSpc>
                <a:spcPct val="90000"/>
              </a:lnSpc>
              <a:spcBef>
                <a:spcPts val="2425"/>
              </a:spcBef>
              <a:spcAft>
                <a:spcPts val="0"/>
              </a:spcAft>
              <a:buClr>
                <a:schemeClr val="lt1"/>
              </a:buClr>
              <a:buSzPts val="2800"/>
              <a:buFont typeface="Times New Roman"/>
              <a:buNone/>
            </a:pPr>
            <a:r>
              <a:t/>
            </a:r>
            <a:endParaRPr b="1" sz="2800">
              <a:solidFill>
                <a:srgbClr val="000000"/>
              </a:solidFill>
              <a:latin typeface="Calibri"/>
              <a:ea typeface="Calibri"/>
              <a:cs typeface="Calibri"/>
              <a:sym typeface="Calibri"/>
            </a:endParaRPr>
          </a:p>
          <a:p>
            <a:pPr indent="-227013" lvl="0" marL="228600" marR="0" rtl="0" algn="l">
              <a:lnSpc>
                <a:spcPct val="90000"/>
              </a:lnSpc>
              <a:spcBef>
                <a:spcPts val="2425"/>
              </a:spcBef>
              <a:spcAft>
                <a:spcPts val="0"/>
              </a:spcAft>
              <a:buClr>
                <a:srgbClr val="000000"/>
              </a:buClr>
              <a:buSzPts val="1260"/>
              <a:buFont typeface="Arial"/>
              <a:buChar char="•"/>
            </a:pPr>
            <a:r>
              <a:rPr lang="en-US" sz="2800">
                <a:solidFill>
                  <a:srgbClr val="000000"/>
                </a:solidFill>
                <a:latin typeface="Calibri"/>
                <a:ea typeface="Calibri"/>
                <a:cs typeface="Calibri"/>
                <a:sym typeface="Calibri"/>
              </a:rPr>
              <a:t>If you add a new word or change the definition of any words in TurtleWords.txt, and want to see the new actions, remember to Save the file, and load it before running the new words</a:t>
            </a:r>
            <a:endParaRPr/>
          </a:p>
        </p:txBody>
      </p:sp>
      <p:pic>
        <p:nvPicPr>
          <p:cNvPr id="948" name="Google Shape;948;p129"/>
          <p:cNvPicPr preferRelativeResize="0"/>
          <p:nvPr/>
        </p:nvPicPr>
        <p:blipFill rotWithShape="1">
          <a:blip r:embed="rId3">
            <a:alphaModFix/>
          </a:blip>
          <a:srcRect b="0" l="0" r="0" t="0"/>
          <a:stretch/>
        </p:blipFill>
        <p:spPr>
          <a:xfrm>
            <a:off x="9107488" y="1792288"/>
            <a:ext cx="904875" cy="64135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53" name="Shape 953"/>
        <p:cNvGrpSpPr/>
        <p:nvPr/>
      </p:nvGrpSpPr>
      <p:grpSpPr>
        <a:xfrm>
          <a:off x="0" y="0"/>
          <a:ext cx="0" cy="0"/>
          <a:chOff x="0" y="0"/>
          <a:chExt cx="0" cy="0"/>
        </a:xfrm>
      </p:grpSpPr>
      <p:sp>
        <p:nvSpPr>
          <p:cNvPr id="954" name="Google Shape;954;p130"/>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3: Running the Word go</a:t>
            </a:r>
            <a:endParaRPr/>
          </a:p>
        </p:txBody>
      </p:sp>
      <p:pic>
        <p:nvPicPr>
          <p:cNvPr id="955" name="Google Shape;955;p130"/>
          <p:cNvPicPr preferRelativeResize="0"/>
          <p:nvPr/>
        </p:nvPicPr>
        <p:blipFill rotWithShape="1">
          <a:blip r:embed="rId3">
            <a:alphaModFix/>
          </a:blip>
          <a:srcRect b="0" l="0" r="0" t="0"/>
          <a:stretch/>
        </p:blipFill>
        <p:spPr>
          <a:xfrm>
            <a:off x="731838" y="2193925"/>
            <a:ext cx="9051925" cy="1096963"/>
          </a:xfrm>
          <a:prstGeom prst="rect">
            <a:avLst/>
          </a:prstGeom>
          <a:noFill/>
          <a:ln>
            <a:noFill/>
          </a:ln>
        </p:spPr>
      </p:pic>
      <p:pic>
        <p:nvPicPr>
          <p:cNvPr id="956" name="Google Shape;956;p130"/>
          <p:cNvPicPr preferRelativeResize="0"/>
          <p:nvPr/>
        </p:nvPicPr>
        <p:blipFill rotWithShape="1">
          <a:blip r:embed="rId4">
            <a:alphaModFix/>
          </a:blip>
          <a:srcRect b="0" l="0" r="0" t="0"/>
          <a:stretch/>
        </p:blipFill>
        <p:spPr>
          <a:xfrm>
            <a:off x="731838" y="2203450"/>
            <a:ext cx="9051925" cy="108902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61" name="Shape 961"/>
        <p:cNvGrpSpPr/>
        <p:nvPr/>
      </p:nvGrpSpPr>
      <p:grpSpPr>
        <a:xfrm>
          <a:off x="0" y="0"/>
          <a:ext cx="0" cy="0"/>
          <a:chOff x="0" y="0"/>
          <a:chExt cx="0" cy="0"/>
        </a:xfrm>
      </p:grpSpPr>
      <p:sp>
        <p:nvSpPr>
          <p:cNvPr id="962" name="Google Shape;962;p132"/>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4:  What does go do?</a:t>
            </a:r>
            <a:endParaRPr/>
          </a:p>
        </p:txBody>
      </p:sp>
      <p:pic>
        <p:nvPicPr>
          <p:cNvPr id="963" name="Google Shape;963;p132"/>
          <p:cNvPicPr preferRelativeResize="0"/>
          <p:nvPr/>
        </p:nvPicPr>
        <p:blipFill rotWithShape="1">
          <a:blip r:embed="rId3">
            <a:alphaModFix/>
          </a:blip>
          <a:srcRect b="0" l="0" r="0" t="0"/>
          <a:stretch/>
        </p:blipFill>
        <p:spPr>
          <a:xfrm>
            <a:off x="731838" y="2193925"/>
            <a:ext cx="9051925" cy="1096963"/>
          </a:xfrm>
          <a:prstGeom prst="rect">
            <a:avLst/>
          </a:prstGeom>
          <a:noFill/>
          <a:ln>
            <a:noFill/>
          </a:ln>
        </p:spPr>
      </p:pic>
      <p:pic>
        <p:nvPicPr>
          <p:cNvPr id="964" name="Google Shape;964;p132"/>
          <p:cNvPicPr preferRelativeResize="0"/>
          <p:nvPr/>
        </p:nvPicPr>
        <p:blipFill rotWithShape="1">
          <a:blip r:embed="rId4">
            <a:alphaModFix/>
          </a:blip>
          <a:srcRect b="0" l="0" r="0" t="0"/>
          <a:stretch/>
        </p:blipFill>
        <p:spPr>
          <a:xfrm>
            <a:off x="731838" y="2203450"/>
            <a:ext cx="9051925" cy="1089025"/>
          </a:xfrm>
          <a:prstGeom prst="rect">
            <a:avLst/>
          </a:prstGeom>
          <a:noFill/>
          <a:ln>
            <a:noFill/>
          </a:ln>
        </p:spPr>
      </p:pic>
      <p:pic>
        <p:nvPicPr>
          <p:cNvPr id="965" name="Google Shape;965;p132"/>
          <p:cNvPicPr preferRelativeResize="0"/>
          <p:nvPr/>
        </p:nvPicPr>
        <p:blipFill rotWithShape="1">
          <a:blip r:embed="rId5">
            <a:alphaModFix/>
          </a:blip>
          <a:srcRect b="0" l="0" r="0" t="0"/>
          <a:stretch/>
        </p:blipFill>
        <p:spPr>
          <a:xfrm>
            <a:off x="731838" y="2193925"/>
            <a:ext cx="9144000" cy="13716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70" name="Shape 970"/>
        <p:cNvGrpSpPr/>
        <p:nvPr/>
      </p:nvGrpSpPr>
      <p:grpSpPr>
        <a:xfrm>
          <a:off x="0" y="0"/>
          <a:ext cx="0" cy="0"/>
          <a:chOff x="0" y="0"/>
          <a:chExt cx="0" cy="0"/>
        </a:xfrm>
      </p:grpSpPr>
      <p:sp>
        <p:nvSpPr>
          <p:cNvPr id="971" name="Google Shape;971;p134"/>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Words within words</a:t>
            </a:r>
            <a:endParaRPr/>
          </a:p>
        </p:txBody>
      </p:sp>
      <p:pic>
        <p:nvPicPr>
          <p:cNvPr id="972" name="Google Shape;972;p134"/>
          <p:cNvPicPr preferRelativeResize="0"/>
          <p:nvPr/>
        </p:nvPicPr>
        <p:blipFill rotWithShape="1">
          <a:blip r:embed="rId3">
            <a:alphaModFix/>
          </a:blip>
          <a:srcRect b="0" l="0" r="0" t="0"/>
          <a:stretch/>
        </p:blipFill>
        <p:spPr>
          <a:xfrm>
            <a:off x="214313" y="1587500"/>
            <a:ext cx="6648450" cy="2743200"/>
          </a:xfrm>
          <a:prstGeom prst="rect">
            <a:avLst/>
          </a:prstGeom>
          <a:noFill/>
          <a:ln>
            <a:noFill/>
          </a:ln>
        </p:spPr>
      </p:pic>
      <p:pic>
        <p:nvPicPr>
          <p:cNvPr id="973" name="Google Shape;973;p134"/>
          <p:cNvPicPr preferRelativeResize="0"/>
          <p:nvPr/>
        </p:nvPicPr>
        <p:blipFill rotWithShape="1">
          <a:blip r:embed="rId4">
            <a:alphaModFix/>
          </a:blip>
          <a:srcRect b="0" l="0" r="0" t="0"/>
          <a:stretch/>
        </p:blipFill>
        <p:spPr>
          <a:xfrm>
            <a:off x="5738813" y="4227513"/>
            <a:ext cx="6153150" cy="2333625"/>
          </a:xfrm>
          <a:prstGeom prst="rect">
            <a:avLst/>
          </a:prstGeom>
          <a:noFill/>
          <a:ln>
            <a:noFill/>
          </a:ln>
        </p:spPr>
      </p:pic>
      <p:sp>
        <p:nvSpPr>
          <p:cNvPr id="974" name="Google Shape;974;p134"/>
          <p:cNvSpPr/>
          <p:nvPr/>
        </p:nvSpPr>
        <p:spPr>
          <a:xfrm>
            <a:off x="7624763" y="1323975"/>
            <a:ext cx="3898900" cy="2649538"/>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The previously defined word </a:t>
            </a:r>
            <a:r>
              <a:rPr b="1" lang="en-US" sz="2800">
                <a:solidFill>
                  <a:srgbClr val="000000"/>
                </a:solidFill>
                <a:latin typeface="Courier New"/>
                <a:ea typeface="Courier New"/>
                <a:cs typeface="Courier New"/>
                <a:sym typeface="Courier New"/>
              </a:rPr>
              <a:t>box</a:t>
            </a:r>
            <a:r>
              <a:rPr lang="en-US" sz="2800">
                <a:solidFill>
                  <a:srgbClr val="000000"/>
                </a:solidFill>
                <a:latin typeface="Calibri"/>
                <a:ea typeface="Calibri"/>
                <a:cs typeface="Calibri"/>
                <a:sym typeface="Calibri"/>
              </a:rPr>
              <a:t> is used in the new word </a:t>
            </a:r>
            <a:r>
              <a:rPr b="1" lang="en-US" sz="2800">
                <a:solidFill>
                  <a:srgbClr val="000000"/>
                </a:solidFill>
                <a:latin typeface="Courier New"/>
                <a:ea typeface="Courier New"/>
                <a:cs typeface="Courier New"/>
                <a:sym typeface="Courier New"/>
              </a:rPr>
              <a:t>box-stack</a:t>
            </a:r>
            <a:r>
              <a:rPr lang="en-US" sz="2800">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Clr>
                <a:schemeClr val="lt1"/>
              </a:buClr>
              <a:buSzPts val="2800"/>
              <a:buFont typeface="Times New Roman"/>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Times New Roman"/>
              <a:buNone/>
            </a:pPr>
            <a:r>
              <a:rPr lang="en-US" sz="2800">
                <a:solidFill>
                  <a:srgbClr val="000000"/>
                </a:solidFill>
                <a:latin typeface="Calibri"/>
                <a:ea typeface="Calibri"/>
                <a:cs typeface="Calibri"/>
                <a:sym typeface="Calibri"/>
              </a:rPr>
              <a:t>What do you think </a:t>
            </a:r>
            <a:r>
              <a:rPr b="1" lang="en-US" sz="2800">
                <a:solidFill>
                  <a:srgbClr val="000000"/>
                </a:solidFill>
                <a:latin typeface="Courier New"/>
                <a:ea typeface="Courier New"/>
                <a:cs typeface="Courier New"/>
                <a:sym typeface="Courier New"/>
              </a:rPr>
              <a:t>box-stack</a:t>
            </a:r>
            <a:r>
              <a:rPr lang="en-US" sz="2800">
                <a:solidFill>
                  <a:srgbClr val="000000"/>
                </a:solidFill>
                <a:latin typeface="Calibri"/>
                <a:ea typeface="Calibri"/>
                <a:cs typeface="Calibri"/>
                <a:sym typeface="Calibri"/>
              </a:rPr>
              <a:t> does?</a:t>
            </a:r>
            <a:endParaRPr/>
          </a:p>
        </p:txBody>
      </p:sp>
      <p:sp>
        <p:nvSpPr>
          <p:cNvPr id="975" name="Google Shape;975;p134"/>
          <p:cNvSpPr/>
          <p:nvPr/>
        </p:nvSpPr>
        <p:spPr>
          <a:xfrm>
            <a:off x="2011363" y="2117725"/>
            <a:ext cx="792162" cy="731838"/>
          </a:xfrm>
          <a:prstGeom prst="ellipse">
            <a:avLst/>
          </a:prstGeom>
          <a:noFill/>
          <a:ln cap="flat" cmpd="sng" w="38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sz="1800">
              <a:solidFill>
                <a:schemeClr val="lt1"/>
              </a:solidFill>
              <a:latin typeface="Arial"/>
              <a:ea typeface="Arial"/>
              <a:cs typeface="Arial"/>
              <a:sym typeface="Arial"/>
            </a:endParaRPr>
          </a:p>
        </p:txBody>
      </p:sp>
      <p:sp>
        <p:nvSpPr>
          <p:cNvPr id="976" name="Google Shape;976;p134"/>
          <p:cNvSpPr/>
          <p:nvPr/>
        </p:nvSpPr>
        <p:spPr>
          <a:xfrm>
            <a:off x="8915400" y="5029200"/>
            <a:ext cx="792163" cy="731838"/>
          </a:xfrm>
          <a:prstGeom prst="ellipse">
            <a:avLst/>
          </a:prstGeom>
          <a:noFill/>
          <a:ln cap="flat" cmpd="sng" w="38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Clr>
                <a:srgbClr val="000000"/>
              </a:buClr>
              <a:buSzPts val="1800"/>
              <a:buFont typeface="Times New Roman"/>
              <a:buNone/>
            </a:pPr>
            <a:r>
              <a:t/>
            </a:r>
            <a:endParaRPr sz="1800">
              <a:solidFill>
                <a:schemeClr val="lt1"/>
              </a:solidFill>
              <a:latin typeface="Arial"/>
              <a:ea typeface="Arial"/>
              <a:cs typeface="Arial"/>
              <a:sym typeface="Arial"/>
            </a:endParaRPr>
          </a:p>
        </p:txBody>
      </p:sp>
      <p:cxnSp>
        <p:nvCxnSpPr>
          <p:cNvPr id="977" name="Google Shape;977;p134"/>
          <p:cNvCxnSpPr/>
          <p:nvPr/>
        </p:nvCxnSpPr>
        <p:spPr>
          <a:xfrm>
            <a:off x="2803230" y="2598719"/>
            <a:ext cx="6228000" cy="2533800"/>
          </a:xfrm>
          <a:prstGeom prst="bentConnector2">
            <a:avLst/>
          </a:prstGeom>
          <a:noFill/>
          <a:ln cap="flat" cmpd="sng" w="38150">
            <a:solidFill>
              <a:srgbClr val="FF0000"/>
            </a:solidFill>
            <a:prstDash val="solid"/>
            <a:miter lim="800000"/>
            <a:headEnd len="med" w="med" type="triangle"/>
            <a:tailEnd len="med" w="med" type="triangle"/>
          </a:ln>
        </p:spPr>
      </p:cxn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82" name="Shape 982"/>
        <p:cNvGrpSpPr/>
        <p:nvPr/>
      </p:nvGrpSpPr>
      <p:grpSpPr>
        <a:xfrm>
          <a:off x="0" y="0"/>
          <a:ext cx="0" cy="0"/>
          <a:chOff x="0" y="0"/>
          <a:chExt cx="0" cy="0"/>
        </a:xfrm>
      </p:grpSpPr>
      <p:sp>
        <p:nvSpPr>
          <p:cNvPr id="983" name="Google Shape;983;p135"/>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5:   Code Comparison</a:t>
            </a:r>
            <a:endParaRPr/>
          </a:p>
        </p:txBody>
      </p:sp>
      <p:pic>
        <p:nvPicPr>
          <p:cNvPr id="984" name="Google Shape;984;p135"/>
          <p:cNvPicPr preferRelativeResize="0"/>
          <p:nvPr/>
        </p:nvPicPr>
        <p:blipFill rotWithShape="1">
          <a:blip r:embed="rId3">
            <a:alphaModFix/>
          </a:blip>
          <a:srcRect b="0" l="0" r="0" t="0"/>
          <a:stretch/>
        </p:blipFill>
        <p:spPr>
          <a:xfrm>
            <a:off x="731838" y="2193925"/>
            <a:ext cx="9051925" cy="1096963"/>
          </a:xfrm>
          <a:prstGeom prst="rect">
            <a:avLst/>
          </a:prstGeom>
          <a:noFill/>
          <a:ln>
            <a:noFill/>
          </a:ln>
        </p:spPr>
      </p:pic>
      <p:pic>
        <p:nvPicPr>
          <p:cNvPr id="985" name="Google Shape;985;p135"/>
          <p:cNvPicPr preferRelativeResize="0"/>
          <p:nvPr/>
        </p:nvPicPr>
        <p:blipFill rotWithShape="1">
          <a:blip r:embed="rId4">
            <a:alphaModFix/>
          </a:blip>
          <a:srcRect b="0" l="0" r="0" t="0"/>
          <a:stretch/>
        </p:blipFill>
        <p:spPr>
          <a:xfrm>
            <a:off x="731838" y="2203450"/>
            <a:ext cx="9051925" cy="1089025"/>
          </a:xfrm>
          <a:prstGeom prst="rect">
            <a:avLst/>
          </a:prstGeom>
          <a:noFill/>
          <a:ln>
            <a:noFill/>
          </a:ln>
        </p:spPr>
      </p:pic>
      <p:pic>
        <p:nvPicPr>
          <p:cNvPr id="986" name="Google Shape;986;p135"/>
          <p:cNvPicPr preferRelativeResize="0"/>
          <p:nvPr/>
        </p:nvPicPr>
        <p:blipFill rotWithShape="1">
          <a:blip r:embed="rId5">
            <a:alphaModFix/>
          </a:blip>
          <a:srcRect b="0" l="0" r="0" t="0"/>
          <a:stretch/>
        </p:blipFill>
        <p:spPr>
          <a:xfrm>
            <a:off x="731838" y="2216150"/>
            <a:ext cx="9326562" cy="1166813"/>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91" name="Shape 991"/>
        <p:cNvGrpSpPr/>
        <p:nvPr/>
      </p:nvGrpSpPr>
      <p:grpSpPr>
        <a:xfrm>
          <a:off x="0" y="0"/>
          <a:ext cx="0" cy="0"/>
          <a:chOff x="0" y="0"/>
          <a:chExt cx="0" cy="0"/>
        </a:xfrm>
      </p:grpSpPr>
      <p:sp>
        <p:nvSpPr>
          <p:cNvPr id="992" name="Google Shape;992;p137"/>
          <p:cNvSpPr txBox="1"/>
          <p:nvPr>
            <p:ph idx="4294967295" type="title"/>
          </p:nvPr>
        </p:nvSpPr>
        <p:spPr>
          <a:xfrm>
            <a:off x="2973388" y="381000"/>
            <a:ext cx="84074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6: Running the words</a:t>
            </a:r>
            <a:endParaRPr/>
          </a:p>
        </p:txBody>
      </p:sp>
      <p:pic>
        <p:nvPicPr>
          <p:cNvPr id="993" name="Google Shape;993;p137"/>
          <p:cNvPicPr preferRelativeResize="0"/>
          <p:nvPr/>
        </p:nvPicPr>
        <p:blipFill rotWithShape="1">
          <a:blip r:embed="rId3">
            <a:alphaModFix/>
          </a:blip>
          <a:srcRect b="0" l="0" r="0" t="0"/>
          <a:stretch/>
        </p:blipFill>
        <p:spPr>
          <a:xfrm>
            <a:off x="731838" y="2193925"/>
            <a:ext cx="9051925" cy="1096963"/>
          </a:xfrm>
          <a:prstGeom prst="rect">
            <a:avLst/>
          </a:prstGeom>
          <a:noFill/>
          <a:ln>
            <a:noFill/>
          </a:ln>
        </p:spPr>
      </p:pic>
      <p:pic>
        <p:nvPicPr>
          <p:cNvPr id="994" name="Google Shape;994;p137"/>
          <p:cNvPicPr preferRelativeResize="0"/>
          <p:nvPr/>
        </p:nvPicPr>
        <p:blipFill rotWithShape="1">
          <a:blip r:embed="rId4">
            <a:alphaModFix/>
          </a:blip>
          <a:srcRect b="0" l="0" r="0" t="0"/>
          <a:stretch/>
        </p:blipFill>
        <p:spPr>
          <a:xfrm>
            <a:off x="731838" y="2203450"/>
            <a:ext cx="9051925" cy="1089025"/>
          </a:xfrm>
          <a:prstGeom prst="rect">
            <a:avLst/>
          </a:prstGeom>
          <a:noFill/>
          <a:ln>
            <a:noFill/>
          </a:ln>
        </p:spPr>
      </p:pic>
      <p:pic>
        <p:nvPicPr>
          <p:cNvPr id="995" name="Google Shape;995;p137"/>
          <p:cNvPicPr preferRelativeResize="0"/>
          <p:nvPr/>
        </p:nvPicPr>
        <p:blipFill rotWithShape="1">
          <a:blip r:embed="rId5">
            <a:alphaModFix/>
          </a:blip>
          <a:srcRect b="0" l="0" r="0" t="0"/>
          <a:stretch/>
        </p:blipFill>
        <p:spPr>
          <a:xfrm>
            <a:off x="731838" y="2216150"/>
            <a:ext cx="9326562" cy="1166813"/>
          </a:xfrm>
          <a:prstGeom prst="rect">
            <a:avLst/>
          </a:prstGeom>
          <a:noFill/>
          <a:ln>
            <a:noFill/>
          </a:ln>
        </p:spPr>
      </p:pic>
      <p:pic>
        <p:nvPicPr>
          <p:cNvPr id="996" name="Google Shape;996;p137"/>
          <p:cNvPicPr preferRelativeResize="0"/>
          <p:nvPr/>
        </p:nvPicPr>
        <p:blipFill rotWithShape="1">
          <a:blip r:embed="rId6">
            <a:alphaModFix/>
          </a:blip>
          <a:srcRect b="0" l="0" r="0" t="0"/>
          <a:stretch/>
        </p:blipFill>
        <p:spPr>
          <a:xfrm>
            <a:off x="731838" y="2203450"/>
            <a:ext cx="9326562" cy="117951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01" name="Shape 1001"/>
        <p:cNvGrpSpPr/>
        <p:nvPr/>
      </p:nvGrpSpPr>
      <p:grpSpPr>
        <a:xfrm>
          <a:off x="0" y="0"/>
          <a:ext cx="0" cy="0"/>
          <a:chOff x="0" y="0"/>
          <a:chExt cx="0" cy="0"/>
        </a:xfrm>
      </p:grpSpPr>
      <p:sp>
        <p:nvSpPr>
          <p:cNvPr id="1002" name="Google Shape;1002;p13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STEP 7: Create your own word</a:t>
            </a:r>
            <a:endParaRPr/>
          </a:p>
        </p:txBody>
      </p:sp>
      <p:pic>
        <p:nvPicPr>
          <p:cNvPr id="1003" name="Google Shape;1003;p139"/>
          <p:cNvPicPr preferRelativeResize="0"/>
          <p:nvPr/>
        </p:nvPicPr>
        <p:blipFill rotWithShape="1">
          <a:blip r:embed="rId3">
            <a:alphaModFix/>
          </a:blip>
          <a:srcRect b="0" l="0" r="0" t="0"/>
          <a:stretch/>
        </p:blipFill>
        <p:spPr>
          <a:xfrm>
            <a:off x="731838" y="2193925"/>
            <a:ext cx="9051925" cy="1096963"/>
          </a:xfrm>
          <a:prstGeom prst="rect">
            <a:avLst/>
          </a:prstGeom>
          <a:noFill/>
          <a:ln>
            <a:noFill/>
          </a:ln>
        </p:spPr>
      </p:pic>
      <p:pic>
        <p:nvPicPr>
          <p:cNvPr id="1004" name="Google Shape;1004;p139"/>
          <p:cNvPicPr preferRelativeResize="0"/>
          <p:nvPr/>
        </p:nvPicPr>
        <p:blipFill rotWithShape="1">
          <a:blip r:embed="rId4">
            <a:alphaModFix/>
          </a:blip>
          <a:srcRect b="0" l="0" r="0" t="0"/>
          <a:stretch/>
        </p:blipFill>
        <p:spPr>
          <a:xfrm>
            <a:off x="731838" y="2203450"/>
            <a:ext cx="9051925" cy="1089025"/>
          </a:xfrm>
          <a:prstGeom prst="rect">
            <a:avLst/>
          </a:prstGeom>
          <a:noFill/>
          <a:ln>
            <a:noFill/>
          </a:ln>
        </p:spPr>
      </p:pic>
      <p:pic>
        <p:nvPicPr>
          <p:cNvPr id="1005" name="Google Shape;1005;p139"/>
          <p:cNvPicPr preferRelativeResize="0"/>
          <p:nvPr/>
        </p:nvPicPr>
        <p:blipFill rotWithShape="1">
          <a:blip r:embed="rId5">
            <a:alphaModFix/>
          </a:blip>
          <a:srcRect b="0" l="0" r="0" t="0"/>
          <a:stretch/>
        </p:blipFill>
        <p:spPr>
          <a:xfrm>
            <a:off x="731838" y="2216150"/>
            <a:ext cx="9326562" cy="1166813"/>
          </a:xfrm>
          <a:prstGeom prst="rect">
            <a:avLst/>
          </a:prstGeom>
          <a:noFill/>
          <a:ln>
            <a:noFill/>
          </a:ln>
        </p:spPr>
      </p:pic>
      <p:pic>
        <p:nvPicPr>
          <p:cNvPr id="1006" name="Google Shape;1006;p139"/>
          <p:cNvPicPr preferRelativeResize="0"/>
          <p:nvPr/>
        </p:nvPicPr>
        <p:blipFill rotWithShape="1">
          <a:blip r:embed="rId6">
            <a:alphaModFix/>
          </a:blip>
          <a:srcRect b="0" l="0" r="0" t="0"/>
          <a:stretch/>
        </p:blipFill>
        <p:spPr>
          <a:xfrm>
            <a:off x="731838" y="2228850"/>
            <a:ext cx="10148887" cy="11541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2" name="Shape 282"/>
        <p:cNvGrpSpPr/>
        <p:nvPr/>
      </p:nvGrpSpPr>
      <p:grpSpPr>
        <a:xfrm>
          <a:off x="0" y="0"/>
          <a:ext cx="0" cy="0"/>
          <a:chOff x="0" y="0"/>
          <a:chExt cx="0" cy="0"/>
        </a:xfrm>
      </p:grpSpPr>
      <p:sp>
        <p:nvSpPr>
          <p:cNvPr id="283" name="Google Shape;283;p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1.1 Learning Objectives</a:t>
            </a:r>
            <a:endParaRPr/>
          </a:p>
        </p:txBody>
      </p:sp>
      <p:sp>
        <p:nvSpPr>
          <p:cNvPr id="284" name="Google Shape;284;p9"/>
          <p:cNvSpPr txBox="1"/>
          <p:nvPr/>
        </p:nvSpPr>
        <p:spPr>
          <a:xfrm>
            <a:off x="838200" y="1825625"/>
            <a:ext cx="10515600" cy="4351338"/>
          </a:xfrm>
          <a:prstGeom prst="rect">
            <a:avLst/>
          </a:prstGeom>
          <a:noFill/>
          <a:ln>
            <a:noFill/>
          </a:ln>
        </p:spPr>
        <p:txBody>
          <a:bodyPr anchorCtr="0" anchor="t" bIns="45000" lIns="90000" spcFirstLastPara="1" rIns="90000" wrap="square" tIns="45000">
            <a:noAutofit/>
          </a:bodyPr>
          <a:lstStyle/>
          <a:p>
            <a:pPr indent="-227013" lvl="0" marL="228600" marR="0" rtl="0" algn="l">
              <a:lnSpc>
                <a:spcPct val="90000"/>
              </a:lnSpc>
              <a:spcBef>
                <a:spcPts val="0"/>
              </a:spcBef>
              <a:spcAft>
                <a:spcPts val="0"/>
              </a:spcAft>
              <a:buClr>
                <a:srgbClr val="000000"/>
              </a:buClr>
              <a:buSzPts val="1440"/>
              <a:buFont typeface="Arial"/>
              <a:buChar char="•"/>
            </a:pPr>
            <a:r>
              <a:rPr b="0" i="0" lang="en-US" sz="3200" u="none" cap="none" strike="noStrike">
                <a:solidFill>
                  <a:srgbClr val="000000"/>
                </a:solidFill>
                <a:latin typeface="Calibri"/>
                <a:ea typeface="Calibri"/>
                <a:cs typeface="Calibri"/>
                <a:sym typeface="Calibri"/>
              </a:rPr>
              <a:t>Students will be able to identify the three different windows used by </a:t>
            </a:r>
            <a:r>
              <a:rPr b="1" i="0" lang="en-US" sz="3200" u="none" cap="none" strike="noStrike">
                <a:solidFill>
                  <a:srgbClr val="000000"/>
                </a:solidFill>
                <a:latin typeface="Courier"/>
                <a:ea typeface="Courier"/>
                <a:cs typeface="Courier"/>
                <a:sym typeface="Courier"/>
              </a:rPr>
              <a:t>TurtleLogo</a:t>
            </a:r>
            <a:endParaRPr/>
          </a:p>
          <a:p>
            <a:pPr indent="-227013" lvl="0" marL="228600" marR="0" rtl="0" algn="l">
              <a:lnSpc>
                <a:spcPct val="90000"/>
              </a:lnSpc>
              <a:spcBef>
                <a:spcPts val="2425"/>
              </a:spcBef>
              <a:spcAft>
                <a:spcPts val="0"/>
              </a:spcAft>
              <a:buClr>
                <a:srgbClr val="000000"/>
              </a:buClr>
              <a:buSzPts val="1440"/>
              <a:buFont typeface="Arial"/>
              <a:buChar char="•"/>
            </a:pPr>
            <a:r>
              <a:rPr b="0" i="0" lang="en-US" sz="3200" u="none" cap="none" strike="noStrike">
                <a:solidFill>
                  <a:srgbClr val="000000"/>
                </a:solidFill>
                <a:latin typeface="Calibri"/>
                <a:ea typeface="Calibri"/>
                <a:cs typeface="Calibri"/>
                <a:sym typeface="Calibri"/>
              </a:rPr>
              <a:t>Students will learn how to clean the drawing field window using the command </a:t>
            </a:r>
            <a:r>
              <a:rPr b="1" i="0" lang="en-US" sz="3200" u="none" cap="none" strike="noStrike">
                <a:solidFill>
                  <a:srgbClr val="000000"/>
                </a:solidFill>
                <a:latin typeface="Courier"/>
                <a:ea typeface="Courier"/>
                <a:cs typeface="Courier"/>
                <a:sym typeface="Courier"/>
              </a:rPr>
              <a:t>clean</a:t>
            </a:r>
            <a:r>
              <a:rPr b="0" i="0" lang="en-US" sz="3200" u="none" cap="none" strike="noStrike">
                <a:solidFill>
                  <a:srgbClr val="000000"/>
                </a:solidFill>
                <a:latin typeface="Calibri"/>
                <a:ea typeface="Calibri"/>
                <a:cs typeface="Calibri"/>
                <a:sym typeface="Calibri"/>
              </a:rPr>
              <a:t>.</a:t>
            </a:r>
            <a:endParaRPr/>
          </a:p>
          <a:p>
            <a:pPr indent="-227013" lvl="0" marL="228600" marR="0" rtl="0" algn="l">
              <a:lnSpc>
                <a:spcPct val="90000"/>
              </a:lnSpc>
              <a:spcBef>
                <a:spcPts val="2425"/>
              </a:spcBef>
              <a:spcAft>
                <a:spcPts val="0"/>
              </a:spcAft>
              <a:buClr>
                <a:srgbClr val="000000"/>
              </a:buClr>
              <a:buSzPts val="1440"/>
              <a:buFont typeface="Arial"/>
              <a:buChar char="•"/>
            </a:pPr>
            <a:r>
              <a:rPr b="0" i="0" lang="en-US" sz="3200" u="none" cap="none" strike="noStrike">
                <a:solidFill>
                  <a:srgbClr val="000000"/>
                </a:solidFill>
                <a:latin typeface="Calibri"/>
                <a:ea typeface="Calibri"/>
                <a:cs typeface="Calibri"/>
                <a:sym typeface="Calibri"/>
              </a:rPr>
              <a:t>Students will learn to drive the turtle using the commands: </a:t>
            </a:r>
            <a:r>
              <a:rPr b="1" i="0" lang="en-US" sz="3200" u="none" cap="none" strike="noStrike">
                <a:solidFill>
                  <a:srgbClr val="000000"/>
                </a:solidFill>
                <a:latin typeface="Courier"/>
                <a:ea typeface="Courier"/>
                <a:cs typeface="Courier"/>
                <a:sym typeface="Courier"/>
              </a:rPr>
              <a:t>fd, bk, rt </a:t>
            </a:r>
            <a:r>
              <a:rPr b="0" i="0" lang="en-US" sz="3200" u="none" cap="none" strike="noStrike">
                <a:solidFill>
                  <a:srgbClr val="000000"/>
                </a:solidFill>
                <a:latin typeface="Calibri"/>
                <a:ea typeface="Calibri"/>
                <a:cs typeface="Calibri"/>
                <a:sym typeface="Calibri"/>
              </a:rPr>
              <a:t>and </a:t>
            </a:r>
            <a:r>
              <a:rPr b="1" i="0" lang="en-US" sz="3200" u="none" cap="none" strike="noStrike">
                <a:solidFill>
                  <a:srgbClr val="000000"/>
                </a:solidFill>
                <a:latin typeface="Courier"/>
                <a:ea typeface="Courier"/>
                <a:cs typeface="Courier"/>
                <a:sym typeface="Courier"/>
              </a:rPr>
              <a:t>lt</a:t>
            </a:r>
            <a:r>
              <a:rPr b="0" i="0" lang="en-US" sz="3200" u="none" cap="none" strike="noStrike">
                <a:solidFill>
                  <a:srgbClr val="000000"/>
                </a:solidFill>
                <a:latin typeface="Calibri"/>
                <a:ea typeface="Calibri"/>
                <a:cs typeface="Calibri"/>
                <a:sym typeface="Calibri"/>
              </a:rPr>
              <a:t>.</a:t>
            </a:r>
            <a:endParaRPr/>
          </a:p>
          <a:p>
            <a:pPr indent="-227013" lvl="0" marL="228600" marR="0" rtl="0" algn="l">
              <a:lnSpc>
                <a:spcPct val="90000"/>
              </a:lnSpc>
              <a:spcBef>
                <a:spcPts val="2425"/>
              </a:spcBef>
              <a:spcAft>
                <a:spcPts val="0"/>
              </a:spcAft>
              <a:buClr>
                <a:srgbClr val="000000"/>
              </a:buClr>
              <a:buSzPts val="1440"/>
              <a:buFont typeface="Arial"/>
              <a:buChar char="•"/>
            </a:pPr>
            <a:r>
              <a:rPr b="0" i="0" lang="en-US" sz="3200" u="none" cap="none" strike="noStrike">
                <a:solidFill>
                  <a:srgbClr val="000000"/>
                </a:solidFill>
                <a:latin typeface="Calibri"/>
                <a:ea typeface="Calibri"/>
                <a:cs typeface="Calibri"/>
                <a:sym typeface="Calibri"/>
              </a:rPr>
              <a:t>Students will learn how to draw specific geometric shapes using the turtle.</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11" name="Shape 1011"/>
        <p:cNvGrpSpPr/>
        <p:nvPr/>
      </p:nvGrpSpPr>
      <p:grpSpPr>
        <a:xfrm>
          <a:off x="0" y="0"/>
          <a:ext cx="0" cy="0"/>
          <a:chOff x="0" y="0"/>
          <a:chExt cx="0" cy="0"/>
        </a:xfrm>
      </p:grpSpPr>
      <p:sp>
        <p:nvSpPr>
          <p:cNvPr id="1012" name="Google Shape;1012;p141"/>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C-1</a:t>
            </a:r>
            <a:endParaRPr/>
          </a:p>
        </p:txBody>
      </p:sp>
      <p:pic>
        <p:nvPicPr>
          <p:cNvPr id="1013" name="Google Shape;1013;p141"/>
          <p:cNvPicPr preferRelativeResize="0"/>
          <p:nvPr/>
        </p:nvPicPr>
        <p:blipFill rotWithShape="1">
          <a:blip r:embed="rId3">
            <a:alphaModFix/>
          </a:blip>
          <a:srcRect b="0" l="0" r="0" t="0"/>
          <a:stretch/>
        </p:blipFill>
        <p:spPr>
          <a:xfrm>
            <a:off x="738188" y="2230438"/>
            <a:ext cx="5572125" cy="1609725"/>
          </a:xfrm>
          <a:prstGeom prst="rect">
            <a:avLst/>
          </a:prstGeom>
          <a:noFill/>
          <a:ln>
            <a:noFill/>
          </a:ln>
        </p:spPr>
      </p:pic>
      <p:pic>
        <p:nvPicPr>
          <p:cNvPr id="1014" name="Google Shape;1014;p141"/>
          <p:cNvPicPr preferRelativeResize="0"/>
          <p:nvPr/>
        </p:nvPicPr>
        <p:blipFill rotWithShape="1">
          <a:blip r:embed="rId4">
            <a:alphaModFix/>
          </a:blip>
          <a:srcRect b="0" l="0" r="0" t="0"/>
          <a:stretch/>
        </p:blipFill>
        <p:spPr>
          <a:xfrm>
            <a:off x="738188" y="2230438"/>
            <a:ext cx="8496300" cy="160972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19" name="Shape 1019"/>
        <p:cNvGrpSpPr/>
        <p:nvPr/>
      </p:nvGrpSpPr>
      <p:grpSpPr>
        <a:xfrm>
          <a:off x="0" y="0"/>
          <a:ext cx="0" cy="0"/>
          <a:chOff x="0" y="0"/>
          <a:chExt cx="0" cy="0"/>
        </a:xfrm>
      </p:grpSpPr>
      <p:sp>
        <p:nvSpPr>
          <p:cNvPr id="1020" name="Google Shape;1020;p143"/>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C-2</a:t>
            </a:r>
            <a:endParaRPr/>
          </a:p>
        </p:txBody>
      </p:sp>
      <p:pic>
        <p:nvPicPr>
          <p:cNvPr id="1021" name="Google Shape;1021;p143"/>
          <p:cNvPicPr preferRelativeResize="0"/>
          <p:nvPr/>
        </p:nvPicPr>
        <p:blipFill rotWithShape="1">
          <a:blip r:embed="rId3">
            <a:alphaModFix/>
          </a:blip>
          <a:srcRect b="0" l="0" r="0" t="0"/>
          <a:stretch/>
        </p:blipFill>
        <p:spPr>
          <a:xfrm>
            <a:off x="738188" y="2230438"/>
            <a:ext cx="5572125" cy="1609725"/>
          </a:xfrm>
          <a:prstGeom prst="rect">
            <a:avLst/>
          </a:prstGeom>
          <a:noFill/>
          <a:ln>
            <a:noFill/>
          </a:ln>
        </p:spPr>
      </p:pic>
      <p:pic>
        <p:nvPicPr>
          <p:cNvPr id="1022" name="Google Shape;1022;p143"/>
          <p:cNvPicPr preferRelativeResize="0"/>
          <p:nvPr/>
        </p:nvPicPr>
        <p:blipFill rotWithShape="1">
          <a:blip r:embed="rId4">
            <a:alphaModFix/>
          </a:blip>
          <a:srcRect b="0" l="0" r="0" t="0"/>
          <a:stretch/>
        </p:blipFill>
        <p:spPr>
          <a:xfrm>
            <a:off x="738188" y="2230438"/>
            <a:ext cx="8496300" cy="1609725"/>
          </a:xfrm>
          <a:prstGeom prst="rect">
            <a:avLst/>
          </a:prstGeom>
          <a:noFill/>
          <a:ln>
            <a:noFill/>
          </a:ln>
        </p:spPr>
      </p:pic>
      <p:pic>
        <p:nvPicPr>
          <p:cNvPr id="1023" name="Google Shape;1023;p143"/>
          <p:cNvPicPr preferRelativeResize="0"/>
          <p:nvPr/>
        </p:nvPicPr>
        <p:blipFill rotWithShape="1">
          <a:blip r:embed="rId5">
            <a:alphaModFix/>
          </a:blip>
          <a:srcRect b="0" l="0" r="0" t="0"/>
          <a:stretch/>
        </p:blipFill>
        <p:spPr>
          <a:xfrm>
            <a:off x="738188" y="2230438"/>
            <a:ext cx="9502775" cy="16097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28" name="Shape 1028"/>
        <p:cNvGrpSpPr/>
        <p:nvPr/>
      </p:nvGrpSpPr>
      <p:grpSpPr>
        <a:xfrm>
          <a:off x="0" y="0"/>
          <a:ext cx="0" cy="0"/>
          <a:chOff x="0" y="0"/>
          <a:chExt cx="0" cy="0"/>
        </a:xfrm>
      </p:grpSpPr>
      <p:sp>
        <p:nvSpPr>
          <p:cNvPr id="1029" name="Google Shape;1029;p145"/>
          <p:cNvSpPr txBox="1"/>
          <p:nvPr>
            <p:ph idx="4294967295" type="title"/>
          </p:nvPr>
        </p:nvSpPr>
        <p:spPr>
          <a:xfrm>
            <a:off x="2925763" y="365125"/>
            <a:ext cx="8686800"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Challenge C-3</a:t>
            </a:r>
            <a:endParaRPr/>
          </a:p>
        </p:txBody>
      </p:sp>
      <p:pic>
        <p:nvPicPr>
          <p:cNvPr id="1030" name="Google Shape;1030;p145"/>
          <p:cNvPicPr preferRelativeResize="0"/>
          <p:nvPr/>
        </p:nvPicPr>
        <p:blipFill rotWithShape="1">
          <a:blip r:embed="rId3">
            <a:alphaModFix/>
          </a:blip>
          <a:srcRect b="0" l="0" r="0" t="0"/>
          <a:stretch/>
        </p:blipFill>
        <p:spPr>
          <a:xfrm>
            <a:off x="738188" y="2230438"/>
            <a:ext cx="5572125" cy="1609725"/>
          </a:xfrm>
          <a:prstGeom prst="rect">
            <a:avLst/>
          </a:prstGeom>
          <a:noFill/>
          <a:ln>
            <a:noFill/>
          </a:ln>
        </p:spPr>
      </p:pic>
      <p:pic>
        <p:nvPicPr>
          <p:cNvPr id="1031" name="Google Shape;1031;p145"/>
          <p:cNvPicPr preferRelativeResize="0"/>
          <p:nvPr/>
        </p:nvPicPr>
        <p:blipFill rotWithShape="1">
          <a:blip r:embed="rId4">
            <a:alphaModFix/>
          </a:blip>
          <a:srcRect b="0" l="0" r="0" t="0"/>
          <a:stretch/>
        </p:blipFill>
        <p:spPr>
          <a:xfrm>
            <a:off x="738188" y="2230438"/>
            <a:ext cx="8496300" cy="1609725"/>
          </a:xfrm>
          <a:prstGeom prst="rect">
            <a:avLst/>
          </a:prstGeom>
          <a:noFill/>
          <a:ln>
            <a:noFill/>
          </a:ln>
        </p:spPr>
      </p:pic>
      <p:pic>
        <p:nvPicPr>
          <p:cNvPr id="1032" name="Google Shape;1032;p145"/>
          <p:cNvPicPr preferRelativeResize="0"/>
          <p:nvPr/>
        </p:nvPicPr>
        <p:blipFill rotWithShape="1">
          <a:blip r:embed="rId5">
            <a:alphaModFix/>
          </a:blip>
          <a:srcRect b="0" l="0" r="0" t="0"/>
          <a:stretch/>
        </p:blipFill>
        <p:spPr>
          <a:xfrm>
            <a:off x="738188" y="2230438"/>
            <a:ext cx="9502775" cy="1609725"/>
          </a:xfrm>
          <a:prstGeom prst="rect">
            <a:avLst/>
          </a:prstGeom>
          <a:noFill/>
          <a:ln>
            <a:noFill/>
          </a:ln>
        </p:spPr>
      </p:pic>
      <p:pic>
        <p:nvPicPr>
          <p:cNvPr id="1033" name="Google Shape;1033;p145"/>
          <p:cNvPicPr preferRelativeResize="0"/>
          <p:nvPr/>
        </p:nvPicPr>
        <p:blipFill rotWithShape="1">
          <a:blip r:embed="rId6">
            <a:alphaModFix/>
          </a:blip>
          <a:srcRect b="0" l="0" r="0" t="0"/>
          <a:stretch/>
        </p:blipFill>
        <p:spPr>
          <a:xfrm>
            <a:off x="738188" y="2230438"/>
            <a:ext cx="9867900" cy="16097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38" name="Shape 1038"/>
        <p:cNvGrpSpPr/>
        <p:nvPr/>
      </p:nvGrpSpPr>
      <p:grpSpPr>
        <a:xfrm>
          <a:off x="0" y="0"/>
          <a:ext cx="0" cy="0"/>
          <a:chOff x="0" y="0"/>
          <a:chExt cx="0" cy="0"/>
        </a:xfrm>
      </p:grpSpPr>
      <p:sp>
        <p:nvSpPr>
          <p:cNvPr id="1039" name="Google Shape;1039;p147"/>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D-1</a:t>
            </a:r>
            <a:endParaRPr/>
          </a:p>
        </p:txBody>
      </p:sp>
      <p:pic>
        <p:nvPicPr>
          <p:cNvPr id="1040" name="Google Shape;1040;p147"/>
          <p:cNvPicPr preferRelativeResize="0"/>
          <p:nvPr/>
        </p:nvPicPr>
        <p:blipFill rotWithShape="1">
          <a:blip r:embed="rId3">
            <a:alphaModFix/>
          </a:blip>
          <a:srcRect b="0" l="0" r="0" t="0"/>
          <a:stretch/>
        </p:blipFill>
        <p:spPr>
          <a:xfrm>
            <a:off x="731838" y="1920875"/>
            <a:ext cx="11287125" cy="11239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45" name="Shape 1045"/>
        <p:cNvGrpSpPr/>
        <p:nvPr/>
      </p:nvGrpSpPr>
      <p:grpSpPr>
        <a:xfrm>
          <a:off x="0" y="0"/>
          <a:ext cx="0" cy="0"/>
          <a:chOff x="0" y="0"/>
          <a:chExt cx="0" cy="0"/>
        </a:xfrm>
      </p:grpSpPr>
      <p:sp>
        <p:nvSpPr>
          <p:cNvPr id="1046" name="Google Shape;1046;p149"/>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D-2</a:t>
            </a:r>
            <a:endParaRPr/>
          </a:p>
        </p:txBody>
      </p:sp>
      <p:pic>
        <p:nvPicPr>
          <p:cNvPr id="1047" name="Google Shape;1047;p149"/>
          <p:cNvPicPr preferRelativeResize="0"/>
          <p:nvPr/>
        </p:nvPicPr>
        <p:blipFill rotWithShape="1">
          <a:blip r:embed="rId3">
            <a:alphaModFix/>
          </a:blip>
          <a:srcRect b="0" l="0" r="0" t="0"/>
          <a:stretch/>
        </p:blipFill>
        <p:spPr>
          <a:xfrm>
            <a:off x="731838" y="1920875"/>
            <a:ext cx="8412162" cy="13716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52" name="Shape 1052"/>
        <p:cNvGrpSpPr/>
        <p:nvPr/>
      </p:nvGrpSpPr>
      <p:grpSpPr>
        <a:xfrm>
          <a:off x="0" y="0"/>
          <a:ext cx="0" cy="0"/>
          <a:chOff x="0" y="0"/>
          <a:chExt cx="0" cy="0"/>
        </a:xfrm>
      </p:grpSpPr>
      <p:sp>
        <p:nvSpPr>
          <p:cNvPr id="1053" name="Google Shape;1053;p151"/>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D-3</a:t>
            </a:r>
            <a:endParaRPr/>
          </a:p>
        </p:txBody>
      </p:sp>
      <p:pic>
        <p:nvPicPr>
          <p:cNvPr id="1054" name="Google Shape;1054;p151"/>
          <p:cNvPicPr preferRelativeResize="0"/>
          <p:nvPr/>
        </p:nvPicPr>
        <p:blipFill rotWithShape="1">
          <a:blip r:embed="rId3">
            <a:alphaModFix/>
          </a:blip>
          <a:srcRect b="0" l="0" r="0" t="0"/>
          <a:stretch/>
        </p:blipFill>
        <p:spPr>
          <a:xfrm>
            <a:off x="731838" y="1920875"/>
            <a:ext cx="8412162" cy="1371600"/>
          </a:xfrm>
          <a:prstGeom prst="rect">
            <a:avLst/>
          </a:prstGeom>
          <a:noFill/>
          <a:ln>
            <a:noFill/>
          </a:ln>
        </p:spPr>
      </p:pic>
      <p:pic>
        <p:nvPicPr>
          <p:cNvPr id="1055" name="Google Shape;1055;p151"/>
          <p:cNvPicPr preferRelativeResize="0"/>
          <p:nvPr/>
        </p:nvPicPr>
        <p:blipFill rotWithShape="1">
          <a:blip r:embed="rId4">
            <a:alphaModFix/>
          </a:blip>
          <a:srcRect b="0" l="0" r="0" t="0"/>
          <a:stretch/>
        </p:blipFill>
        <p:spPr>
          <a:xfrm>
            <a:off x="731838" y="1920875"/>
            <a:ext cx="8412162" cy="13716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60" name="Shape 1060"/>
        <p:cNvGrpSpPr/>
        <p:nvPr/>
      </p:nvGrpSpPr>
      <p:grpSpPr>
        <a:xfrm>
          <a:off x="0" y="0"/>
          <a:ext cx="0" cy="0"/>
          <a:chOff x="0" y="0"/>
          <a:chExt cx="0" cy="0"/>
        </a:xfrm>
      </p:grpSpPr>
      <p:sp>
        <p:nvSpPr>
          <p:cNvPr id="1061" name="Google Shape;1061;p153"/>
          <p:cNvSpPr txBox="1"/>
          <p:nvPr>
            <p:ph idx="4294967295" type="title"/>
          </p:nvPr>
        </p:nvSpPr>
        <p:spPr>
          <a:xfrm>
            <a:off x="2925763" y="365125"/>
            <a:ext cx="8408987" cy="1325563"/>
          </a:xfrm>
          <a:prstGeom prst="rect">
            <a:avLst/>
          </a:prstGeom>
          <a:noFill/>
          <a:ln>
            <a:noFill/>
          </a:ln>
        </p:spPr>
        <p:txBody>
          <a:bodyPr anchorCtr="0" anchor="t" bIns="45000" lIns="90000" spcFirstLastPara="1" rIns="90000" wrap="square" tIns="45000">
            <a:noAutofit/>
          </a:bodyPr>
          <a:lstStyle/>
          <a:p>
            <a:pPr indent="0" lvl="0" marL="0" rtl="0" algn="l">
              <a:lnSpc>
                <a:spcPct val="90000"/>
              </a:lnSpc>
              <a:spcBef>
                <a:spcPts val="0"/>
              </a:spcBef>
              <a:spcAft>
                <a:spcPts val="0"/>
              </a:spcAft>
              <a:buClr>
                <a:srgbClr val="000000"/>
              </a:buClr>
              <a:buSzPts val="4400"/>
              <a:buFont typeface="Calibri"/>
              <a:buNone/>
            </a:pPr>
            <a:r>
              <a:rPr b="1" lang="en-US" sz="4400">
                <a:latin typeface="Calibri"/>
                <a:ea typeface="Calibri"/>
                <a:cs typeface="Calibri"/>
                <a:sym typeface="Calibri"/>
              </a:rPr>
              <a:t>Double Dare Challenge D-4</a:t>
            </a:r>
            <a:endParaRPr/>
          </a:p>
        </p:txBody>
      </p:sp>
      <p:pic>
        <p:nvPicPr>
          <p:cNvPr id="1062" name="Google Shape;1062;p153"/>
          <p:cNvPicPr preferRelativeResize="0"/>
          <p:nvPr/>
        </p:nvPicPr>
        <p:blipFill rotWithShape="1">
          <a:blip r:embed="rId3">
            <a:alphaModFix/>
          </a:blip>
          <a:srcRect b="0" l="0" r="0" t="0"/>
          <a:stretch/>
        </p:blipFill>
        <p:spPr>
          <a:xfrm>
            <a:off x="731838" y="1489075"/>
            <a:ext cx="8629650" cy="1162050"/>
          </a:xfrm>
          <a:prstGeom prst="rect">
            <a:avLst/>
          </a:prstGeom>
          <a:noFill/>
          <a:ln>
            <a:noFill/>
          </a:ln>
        </p:spPr>
      </p:pic>
      <p:pic>
        <p:nvPicPr>
          <p:cNvPr id="1063" name="Google Shape;1063;p153"/>
          <p:cNvPicPr preferRelativeResize="0"/>
          <p:nvPr/>
        </p:nvPicPr>
        <p:blipFill rotWithShape="1">
          <a:blip r:embed="rId4">
            <a:alphaModFix/>
          </a:blip>
          <a:srcRect b="0" l="0" r="0" t="0"/>
          <a:stretch/>
        </p:blipFill>
        <p:spPr>
          <a:xfrm>
            <a:off x="731838" y="1489075"/>
            <a:ext cx="8629650" cy="1171575"/>
          </a:xfrm>
          <a:prstGeom prst="rect">
            <a:avLst/>
          </a:prstGeom>
          <a:noFill/>
          <a:ln>
            <a:noFill/>
          </a:ln>
        </p:spPr>
      </p:pic>
      <p:pic>
        <p:nvPicPr>
          <p:cNvPr id="1064" name="Google Shape;1064;p153"/>
          <p:cNvPicPr preferRelativeResize="0"/>
          <p:nvPr/>
        </p:nvPicPr>
        <p:blipFill rotWithShape="1">
          <a:blip r:embed="rId5">
            <a:alphaModFix/>
          </a:blip>
          <a:srcRect b="0" l="0" r="0" t="0"/>
          <a:stretch/>
        </p:blipFill>
        <p:spPr>
          <a:xfrm>
            <a:off x="731838" y="1487488"/>
            <a:ext cx="8629650" cy="11731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Lynn Cominsky</dc:creator>
</cp:coreProperties>
</file>